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7" r:id="rId10"/>
    <p:sldId id="270" r:id="rId11"/>
    <p:sldId id="271" r:id="rId12"/>
    <p:sldId id="272" r:id="rId13"/>
    <p:sldId id="261" r:id="rId14"/>
    <p:sldId id="262" r:id="rId15"/>
    <p:sldId id="263" r:id="rId16"/>
    <p:sldId id="264" r:id="rId17"/>
    <p:sldId id="265" r:id="rId18"/>
    <p:sldId id="266" r:id="rId19"/>
    <p:sldId id="268" r:id="rId20"/>
    <p:sldId id="269" r:id="rId21"/>
    <p:sldId id="273" r:id="rId22"/>
    <p:sldId id="274" r:id="rId23"/>
    <p:sldId id="292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7" r:id="rId33"/>
    <p:sldId id="286" r:id="rId34"/>
    <p:sldId id="293" r:id="rId35"/>
    <p:sldId id="283" r:id="rId36"/>
    <p:sldId id="285" r:id="rId37"/>
    <p:sldId id="290" r:id="rId38"/>
    <p:sldId id="291" r:id="rId39"/>
    <p:sldId id="288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9824CD-12C4-433F-B8A1-14D903859F1F}" v="44" dt="2019-10-16T19:17:06.269"/>
    <p1510:client id="{B974C3E1-0A68-6E4D-B771-27D5E8D10E1B}" v="614" dt="2019-10-16T19:16:04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8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8:53:48.002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569 188 8035,'-27'-11'0,"4"1"576,4 3-245,1-7-137,1 12 0,2-7 740,3 3-545,-3 4 0,5-6 64,-7 8 1,0 0-168,-1 0 1,1 14 294,0 3-380,-8 12 1,4-2 233,-8 7 1,6 11-83,-6 6 0,2 9 27,-2 9 0,-2 2-110,8 4 1,0 4-361,6 7 1,2 7 326,3-1 0,-1 0-29,7-5 0,2-5-36,10-7 0,5-2-180,12-15 1,12-6-172,11-6 1,6-15 116,6-3 82,11-7-566,2-11 0,13-4 356,-3-12 1,2-11-397,-3-12 0,-5-4 179,-11-1 0,-5-9-12,-7-3 0,-8-6-101,-3-5-276,-5 3 422,-9-13 1,-2 5 76,-8-7 0,-7-6 55,-4 0 0,-4-7 259,-2 1 1,-2-9-90,-4-3 0,-5 1 398,-13 6 0,3 3 45,-7 8 1,-1 4 250,-6 19 0,-1 6-311,-5 17 1,-5 12 57,-11 11 1,3 12 6,-4 5 0,-3 18-58,-3 6 0,7 11-440,5 0 1,2 4 130,9 2 0,3-2-952,9-4 0,12-4 29,11-7 1,12-1 913,5 1 0,12-6 0,6 0 0,4-1 0</inkml:trace>
  <inkml:trace contextRef="#ctx0" brushRef="#br0" timeOffset="433">1537 984 6685,'0'17'0,"0"1"0</inkml:trace>
  <inkml:trace contextRef="#ctx0" brushRef="#br0" timeOffset="843">1451 1019 9426,'17'-8'787,"0"-2"0,1-7-351,-1 0 0,8-8-152,4-4 0,-2-2-268,1 2 1,1-3 94,6 3 1,-8 2-160,-4-2 1,4 6 55,2-6-187,-4 16 149,-1-10 36,-6 13-76,-9 0 1,7 3 47,-5 7 0,-1 0-15,1 0 0,-7 4 52,2 7 0,-4 8 252,-2 16 0,0 7-70,0 4 1,-8 12 225,-3 5-233,-12 12 0,-4 2-978,-8 4 1036,1 3 0,-3-5-116,-3 8 1,1-7-231,-7 1 0,6 0 145,-6 5 0,2-1 98,-3-5 0,-3-3-245,4-7 0,2-3 53,-2-4 1,10-5-535,1-12 1,2-4 43,10-7-1132,8-8 362,-1-10-140,15-2 1,-5-15 1528,12 0-82,3-7 0,8-34 0,1-5 0</inkml:trace>
  <inkml:trace contextRef="#ctx0" brushRef="#br0" timeOffset="1124">2039 759 8118,'9'0'703,"1"0"-539,-4 0 0,3 0-240,9 0 1,-1 0 357,0 0 0,6 2 505,0 4 0,0 5-275,-5 12 1,-1-3-145,0 3 0,1 4-18,-1 1 1,-8 5-56,-3 2 1,2-1-131,-2 1 0,-1-1-10,-5 1 0,-7 0-106,-5-1 1,-11 1-159,-6-1 1,-3 3 76,-3 3 1,-1-3-150,-5 3 0,1-9 60,-12-2 1,10-1-411,-10 7 1,11-8 64,1-4 234,4-4 0,9-2-394,4 1-593,3-9 1219,3-1 0,8 0 0,1 1 0</inkml:trace>
  <inkml:trace contextRef="#ctx0" brushRef="#br0" timeOffset="1675">2661 1088 7958,'-9'0'1251,"1"0"0,10-6-957,4 0 0,5-5 215,12 5 0,4-8-74,8 3 0,7-4-150,4-3 1,-2 1-198,2 0 0,1-3 85,4-3 0,1 2-113,0-8 1,-8 8 117,-3-2 0,1 4-827,-2 2 1,1-1 334,-7 1 0,-7 8-1026,-4 3 0,-9-2 1340,-3 2 0,-7 1 0,4 5 0</inkml:trace>
  <inkml:trace contextRef="#ctx0" brushRef="#br0" timeOffset="1941">3215 552 7958,'0'-18'-1098,"2"3"2743,3 3-1070,-3-3 1,6 11 496,-8-7-138,0 7-48,0-4-336,0 31 1,0-2-143,0 20 0,-8 3 70,-3 2 0,-10 8-111,-2 9 0,-8 1-11,2 11 0,2-10-80,-2-2 0,2-5 125,-1 5 0,4-9-103,13-2 0,-3 0-135,9-6 0,-1-6-140,6-5 1,0-2 11,0-10 0,10 5-750,7-4 1,2-9 412,10-9 0,7-4-1093,11-2 0,-1-10 609,6-7 0,1-10-1726,11-14 22,3-3 2490,-6-8 0,9-1 0,-1-1 0,0 2 0,0 4 0</inkml:trace>
  <inkml:trace contextRef="#ctx0" brushRef="#br0" timeOffset="2085">4218 396 7958,'9'0'1778,"-1"0"-1449,-8 0 1,-12 8-403,1 3 0,-6 5 119,11 1 0,-6 2-1538,7 4 1492,-9-4 0,4 14 0,-7-6 0</inkml:trace>
  <inkml:trace contextRef="#ctx0" brushRef="#br0" timeOffset="2369">3889 897 7958,'-10'8'1903,"3"-6"1,9 4-1444,3-12 1,5 2-65,7-7 0,1-1 26,-1-5-200,0 0-109,8-1 0,-6 3 109,4 3 1,-9-1-323,-3 7 135,1 0-43,-2 6 0,-3 4 211,-7 8 0,-2 3-78,-3 20 1,-7-3 164,-11 15 0,4-1-86,-4 6 0,4-1 95,1 1 1,3-6-36,3 0 0,3-5 16,3 5 1,4-13-130,-4 1 0,10-9-180,2 4 1,7-10-560,-1-1 1,9-3 378,2-9 0,8-1-1056,-2-5 0,11-9 578,6-8 0,4-5-1135,2-12 1822,-8 3 0,14-19 0,-4 6 0</inkml:trace>
  <inkml:trace contextRef="#ctx0" brushRef="#br0" timeOffset="3292">4788 897 9075,'8'-9'1889,"-4"-7"-871,7 5-636,9-4-66,-1-3 0,13 1 121,-3 0-210,-4-8-200,8 6 1,-12-1 90,8 9 0,-8 1 23,2-1 38,-4 3-32,-9 8 0,-2 10 180,-8 7 0,-2 4-205,-4 14 1,-9-3 33,-9 14 1,-4-5-2,5 5 1,-8-6-143,2 6 0,2-5-48,-2 5 1,8-8-177,-2 3 1,-2-5 62,2-1 0,2-8 72,9-4 0,-1-4-60,7-2 62,-7-7 26,11 5-182,-6-13 1,10 4 109,4-12 1,3-6 44,9-11 1,9-5-35,7-13 1,5-3-112,13-8 1,-4 0-82,9 0 1,-9 2 120,-2 4 0,0 0 125,6 12 1,-7-3-99,-5 14 1,-6 0 233,-5 6-197,-4-1-5,-7 9 303,-1 1-24,-8 8-253,-1 0 208,0 8 1,-8 3 250,0 12 1,-2 4 125,-10 8 0,-1 5-187,-10 1 0,4 5 3,-4-6 1,-2 2-133,2-1 0,0-5-114,5 5 0,1-7-23,0-5 0,1 2-172,5-8 129,-5 0-276,14-6-106,-5-7 214,7-3-38,0-7 323,15-23 0,-1 2-85,14-19 0,1-2-245,6 1 1,5-7 75,1 2 0,1-4-21,-2-2 0,-3 2-13,3 4 0,-4 4-124,-1 7 1,-6 8 414,0 4-188,-8 4 287,4 10-89,-16 1 3,-1 8 1,-8 13 258,0 5 1,-2 10 42,-4 1-245,-3 4 1,-8 7 90,-1 1 0,7 5-57,-1-6 1,8 0-258,-1-5 1,3 3 118,2-3 0,0 3-591,0-9 1,2-4 106,3-2 195,5-4-1408,7-1 763,1-9 264,7-1-1522,1-8 1370,9 0 1,5-4 741,1-7 0,7-9 0,-4-14 0</inkml:trace>
  <inkml:trace contextRef="#ctx0" brushRef="#br0" timeOffset="3475">6535 396 7959,'0'-17'3411,"0"7"-2607,0-5-316,0 13-376,0-6-530,0 23 1,0-1-238,0 15 0,-2-8 458,-4 2 1,2 2 196,-7-2 0,-8 8 0,-8-4 0</inkml:trace>
  <inkml:trace contextRef="#ctx0" brushRef="#br0" timeOffset="3786">6258 828 7959,'-2'12'0,"-3"-1"1020,3-7-286,-6 4 462,8-8-327,0 0 1,8-2 285,3-4-784,5-3 0,3-9-113,4 1 0,-2 2-225,8 3 1,-6-3-283,6 3 0,-8 3 241,2-3 59,-4 8-248,-2-3 1,-7 5 101,-4-4-10,3 4 1,-7 2 94,4 11 0,-4 7 446,-2 5-357,-8 4 1,-1 7 457,-9 1-322,1 7 0,0-3 276,-1 7 0,1-6-131,0 6 1,5-7 108,1 1-219,7 4-77,-4-7 1,3-1 64,-1-7 1,0-8-32,6 2 1,6-4-320,0-1 1,7-7-128,-2 1 1,7-8-189,5 1 1,-2-5-504,8-5 1,-6-5 445,6-7 1,-1-6-912,7 0 0,-6-8 149,0 2 1246,-8 4 0,12-15 0,-7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30.75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277 1 7927,'0'17'3089,"-6"2"-2529,0 4 0,-5 4-62,5 8 0,-7-1 483,1 1-435,4 7-112,-7 2 0,5 8 120,-7 0 0,6 0-207,-1 0 0,1-2 24,-7-4 0,1 2-204,0-8 0,5 1-96,1-7 0,5 1-68,-6-1 1,7-1-305,-7-4 1,8-2-155,-2-4 1,5-10 234,1 5 1,-6-11-2115,0 5 986,0-8-437,6 3 547,0-7 1,0-2 459,0-3 778,0-13 0,8-16 0,2-10 0</inkml:trace>
  <inkml:trace contextRef="#ctx0" brushRef="#br0" timeOffset="161">312 225 7952,'9'-7'1031,"7"5"0,-7-12-177,8 9-375,-7-1-251,5 6 1,-5-6-46,7 0 0,2-1-121,5 1 0,-5 4-222,4-4-1,-4 2-615,-2-1-141,1 3 0,-7-4 917,1 12 0,-8 3 0,3 9 0</inkml:trace>
  <inkml:trace contextRef="#ctx0" brushRef="#br0" timeOffset="334">173 606 9351,'0'9'1143,"8"-1"0,1-8-775,9 0 0,-5-2-147,5-4 0,-5 5-52,10-5 0,-4-2-79,-1 2 1,-1-1-1051,0 1 678,0 4 0,1-6-959,-1 8 1241,-7 0 0,5 0 0,-5 0 0</inkml:trace>
  <inkml:trace contextRef="#ctx0" brushRef="#br0" timeOffset="486">709 329 8643,'0'17'-297,"-7"1"0,5-1 0,-6 0 0</inkml:trace>
  <inkml:trace contextRef="#ctx0" brushRef="#br0" timeOffset="759">536 589 7950,'-7'9'-946,"5"-1"1552,-6-8 411,16 0 0,1-6-663,9 0 0,-7-5-261,1 5 0,-1-2 1,7 3 75,-9 3-31,6-6 0,-7 6 88,4-4-68,-5 4 9,-7-5 1,6 9 157,0 3 1,0 5-100,-6 7 0,-6 2 60,0 5 0,-7 2-49,1 9 0,-3-2 106,-2-5 1,1 5 213,5-4-335,-5-4-42,14 8 0,-5-14-234,7 4 69,0-4-220,0-2 1,0-5-217,0-1 0,5-5-74,1 6 0,8-8-563,-3 1 1,10-8 243,2-3 0,6-10-1265,-6-1 2079,8 0 0,-12-24 0,6 5 0</inkml:trace>
  <inkml:trace contextRef="#ctx0" brushRef="#br0" timeOffset="1162">1003 554 7948,'10'-10'-331,"3"1"1661,-7 3-518,0 4-97,2-6 94,-7 1-628,15 5-325,-14-6 0,11 10 212,-7 4 1,0 3 42,-6 9 0,-2 5 202,-4 0-182,-4 8-22,1-5 0,-7 1-107,5-4-44,-4 4 0,-3 0-19,1 8 1,0-8 106,-1-4 1,1 2-120,0-2 1,5-6 101,1-5 100,7-9-45,-4 5-26,8-8 0,0-4 27,0-7 0,8-3 26,3-15 0,11 1-116,1-7 0,5-1 76,-5-5 1,8 5-276,-2-5 1,-2 7 66,2 5 1,-8 4 0,2 8 0,-4 1 305,-2 5 65,1-5 0,-1 14-96,0-3 0,-7 5 289,-4 5-156,-4 5 0,3 9 133,1 4 0,0-2-216,-6 8 0,-2 0-47,-4 6 1,2-1-60,-7 1 0,7-1-282,-2 1 0,-1-6-1537,1 0 1181,0-8 0,6 4 44,0-8-1986,0 0 1138,8 1 1360,1-9 0,16-1 0,2-8 0</inkml:trace>
  <inkml:trace contextRef="#ctx0" brushRef="#br0" timeOffset="1619">1660 658 7933,'0'-10'1233,"-2"2"-794,-3 8 0,-5-5 172,-7-1 1,0 0-161,-1 6 0,1 2-49,0 4 0,-1 1 596,1 5-480,0 3-214,-1-5 0,3 13 181,4 0-320,-5 0 0,12-4 32,-7 4-5,7-3 1,-4 10-48,8-7 1,0 1-111,0-7 0,2 0 6,4 0 1,-2-5-253,7-1 1,1-7-36,5 2-3,0-4 1,7-2-463,-1 0 375,0-8 60,-6-9 1,0-4-94,1-8 1,-1 0-51,0-5 459,0-1-189,1-7 0,-1 0 46,0-5 1,1-10 26,-1-1 1,2-1-143,4-5 121,-4 1 0,6-1 135,-7 1 1,-3 17-82,-3 5 0,1 7 662,-7 11-309,7 0 810,-11 13-600,6 2-259,-8 8 1,-2 10 76,-4 7 1,-4 10 710,-7 14-629,0 3 1,0 4-6,-1 4 1,1 2 265,0 9-372,-1 4 1,3-13 252,4 4 0,-3-3-280,8 3 0,1-4-52,5 3 0,0-10-659,0-7 1,0-6 317,0-5 0,7 2-2177,5-8 1565,3-8 0,8-1-635,0-8 0,6-2 555,-6-10 0,14-6 803,-3-11 0,12-4 0,-1-7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43.17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1780 8083,'0'-12'486,"0"1"-380,0-1 0,8-5 0,3 0 88,5-1 0,1 1-229,0 0 0,6 0 48,0-1 0,2-5 93,-2 0 1,4 0 48,8 6 0,-1-6-42,1 0 1,0-2 41,-1 2 1,1 1 15,-1-6 0,1 5 10,0-6 1,5 6-44,0-6 0,3 8-1,-3-2 0,-4-2-37,5 2 1,1-8 50,-2 2 1,10 2-202,2-2 0,2 1 111,9-7 0,-1 0-9,1 1 0,5-3-182,-5-3 0,2 3 150,-1-3 0,3 4 29,-4 1 0,5 0-16,1 1 1,0-1-66,0 1 0,-5 5 79,-1 0 0,-5 6-33,5-6 1,-7 8 31,1-2 0,-3-2 22,-2 2 0,8 0-8,3 6 0,-1-1 8,1 1 0,0-6-74,6 0 0,-5 0-49,-1 5 1,1 3 5,5 4 0,-2-5 87,-3 5 1,3 1-124,-4-1 0,4 5 64,3-6 0,-9 8-102,-3-1 0,1 3 96,-1 2 1,-6 0-10,-6 0 0,-6 0 6,6 0 1,-5 0 152,5 0 1,-6 5-93,6 1 1,-5 6-57,5-6 0,-8 5 156,3-5 1,-5 7 81,-1-1 1,-1-3-32,1 3 1,-2-1-159,-5 7 0,-1-7 9,-4 1 1,-3-1 97,3 7 1,-4-7-20,-2 1 61,0-1 1,1 7-100,-1-1 0,-7-6-62,-5 1 66,5-8 0,-8 5-55,4-3 115,-4-4 33,-2 6-54,0-8-3744,0 0 0,1 5 2839,5 1 788,-4 8 0,6-12 0,-8 5 0</inkml:trace>
  <inkml:trace contextRef="#ctx0" brushRef="#br0" timeOffset="365">4548 552 8107,'0'-10'1072,"0"3"1,0 5-488,0-4-336,0 4 1,0-7-24,0 3 1,2 2 267,4-8-248,-4 9 1,5-13-202,-7 5 0,2-5 137,4-1 0,-4 5-116,4 1 1,-4-3 60,-2-9 1,0 4-111,0-4 0,2 2 48,3-2 0,-3-4-81,4-8 1,2 7-40,-2-1 1,5 0-246,-5-6 1,2 9-1094,-3 2 687,-3 5-266,6 2 0,-10 7 383,-4 5 0,-3 12 589,-9 11 0,1 7 0,0 9 0</inkml:trace>
  <inkml:trace contextRef="#ctx0" brushRef="#br0" timeOffset="614">4600 466 8634,'-10'-8'1251,"3"6"271,7-6-473,0 8-749,0 0 1,-8 8 121,-3 4 1,-5 5-95,-1 6 0,-2-8-309,-4 8 1,-2-7 144,-4 7 0,-8 2-668,8-2 281,-7 0-308,9 2 0,-6-6-612,5 4 0,1-2 1143,4 2 0,3-4 0,-5 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45.5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2854 8183,'0'-10'196,"0"0"158,0 5-112,8-5 0,-4-5-118,7 3 1,-5-3 31,5 3 1,-5-3-77,6-2 0,-1-6 59,7 0 0,-1-2-118,0 1 0,2 3 21,4-7 0,-3 6 90,3-1 1,-2-2-137,2 2 0,-2-7 125,8 1 0,0-4-110,5-2 1,1-5 40,-1 0 0,1-1-85,0 7 0,-1-1 47,1 1 0,1-7-13,5 1 0,-5 0-22,4 5 1,3-5 52,-3-1 1,6 1-59,-5 5 1,7 7 52,-2-1 1,4 0 10,2-6 0,-1 1-19,1-1 0,0 6 1,0 1 0,0-1 53,0-6 1,5 1 0,1-1 1,2 0 92,-3 1 0,-1 1-230,7 4 1,-5-3 103,5 3 1,-5 2 19,6-2 0,-7 6-10,7-6 1,-9 8 4,3-2 0,-2-2-1,1 2 1,-1 0-26,7 6 0,1-6-8,5 0 0,0-1 145,0 7 1,6-6-115,0 0 0,0 0-11,-6 6 0,1-1 23,-1 1 0,6 0-108,0 0 0,0 1 63,-6 5 0,-2-3-6,-4 8 1,5-5 12,-5 5 1,-2 0-8,3 6 1,-3 0-77,3 0 1,3 0 68,-4 0 0,3 0-38,-3 0 1,3 0 35,-9 0 0,1 2-78,-6 4 0,5-2 3,1 7 0,0-5-3,-7 6 1,1-7 91,0 7 0,-2-6-1,-4 5 1,4-1-46,-4 1 1,-1 3 1,1-8 0,-8 7 85,2-1 0,3-3 37,-3 3 0,0-3-114,-5 3 1,-6 3 4,0-3 0,-6-3 10,6 3 0,-8-1 78,2 7 0,-4-3-2,-2-3 0,1 3-71,-1-3 1,0 3 12,0 2 0,-5-1 97,-1-5 1,1 4-93,5-3 0,-5 3-5,-1 3 0,-5-1 85,6 0 0,-9 1-4,3-1 1,2 0-32,-2 0 1,-1 1 10,-5-1 1,6 0 20,0 1 1,0-1-40,-6 0 1,6 0 25,-1 1 1,1-1-12,-6 0 0,0-5-226,0-1 1,0 1 145,0 5 1,0-5 47,0-1 1,0-5-50,0 6 5,0-9-11,0 13 30,0-14-263,0 5 195,0-7-1175,0 0 437,-8 0 1,5 0-435,-9 0 1,6 6 352,-5 0 864,-1 7 0,-13-3 0,-2 7 0</inkml:trace>
  <inkml:trace contextRef="#ctx0" brushRef="#br0" timeOffset="392">5499 1574 8083,'0'-10'-28,"0"-5"526,0 13 0,0-8 770,0 5-626,0 3-207,0-6-95,0 8 128,0 0-180,8 8 1,-6-4-54,4 7 1,1-5-82,-1 5 1,6-5 180,-7 6-346,9-8 1,-10 9 83,7-7 1,-5 5 29,5-5 1,1 0-113,5-6 1,-1 2 89,-5 4 1,5-5-165,-5 5 0,4-4 55,3-2 1,-1 0-102,0 0 0,-5 0 71,-1 0 1,-5 0 42,6 0 1,-7-6 114,7 1 0,-6-7 113,5 6 0,-5-7-39,6 1 1,-7-3-123,7-2 0,-6-1 77,5 1 1,-1 0-33,1 0 0,3-7-206,-8 1 0,5-2 33,-5 2 0,2 4-306,-3-4-110,-3 4-462,6 2-1025,-8-1 1979,0 9 0,0 1 0,0 8 0</inkml:trace>
  <inkml:trace contextRef="#ctx0" brushRef="#br0" timeOffset="2348">87 2785 8216,'0'-10'292,"0"-5"-242,0 13 0,0-14-4,0 5 0,0 1 103,0-1 0,5 5-91,1-6 0,0 1 146,-6-7 0,6 1-183,-1 0 1,7 0 142,-6-1 0,5 1 53,-5 0 0,2-3-56,-3-3 0,3-3 24,4-9 0,3 0-82,-3 1 1,3-3-23,2-3 0,-5 1 40,-1-7 1,1 6 43,5-6 1,0 6-84,1-7 0,-5 9 48,4-2 1,-7-3-128,13 3 1,-8-2-6,8 1 1,-1 5 40,1-4 0,-2-3-53,8 3 1,-8 0 74,2 5 0,-2 0-67,2 1 1,-4-1 62,4 1 1,-2-1-18,2 0 0,-3 3-3,3 3 1,2-4 91,-2 5-109,8-5 1,-12 6 0,6 2 12,0 0 1,0 6-40,4-4 0,3 2-13,-3-2 0,11 1-35,6-6 0,-1 6 76,1-1 0,-2-4 11,2-1-16,4 3-11,-6-8 0,6 12 42,-4-8 0,4 2 7,-4-2 0,2 2 16,-1 4 1,2 4-46,-2-4 1,1-2 4,-2 2 0,2 0 129,-8 6 1,2-1-61,-1 1 0,-5 2 61,5 3 0,1-3-86,-2 3 1,1-3-130,-7-2 0,7-1 149,-1 1 0,6 2 3,-6 3 1,8-3-36,-2 3 0,4-3-2,2-2 0,-6-1-121,1 1 131,-9 7-31,12-5 1,-8 5-56,4-7 1,2 2 62,-7 3 1,5-3 34,-6 3 0,8 3-77,-2-3 0,4 6-9,2-5 1,2 1 103,4-1 1,-3-3 5,9 9 0,-9-9-51,3 3 1,-4 3-4,-2 2 1,5-2 34,1 3 0,5-7-20,-5 6 0,6-1-92,-7 1 1,7 4 16,-7-4 1,1 4-9,-6 2 1,0 0 69,-1 0 1,1 0-11,0 0 0,0 0-87,0 0 0,-2 0 61,-4 0 1,10 0 7,-4 0 1,1 0-7,-6 0 1,3 2-46,-4 4 1,-2-4-6,2 4 0,-2 1-6,2-1 1,-3 2 25,-9-2 1,3-3-10,3 9 0,-3-2 25,3 1 0,-4 4-13,-1-3 0,0-2-59,-1 1 0,3 1 47,3 5 1,-4-6 58,5 1 0,-5-2-71,-1 1 1,0 5 2,-1-5 0,-1 4 97,-4 3 1,3-7-73,-3 1 0,-2-1 74,2 7 0,-6-3-67,6-3 1,-6 3 3,6-4 1,-8 5 5,2 1 0,-2-2-31,2-3 1,-4 3 46,4-3 1,-4 3 5,-1 3 1,-1-1-57,0 0 1,1 0-10,-1 1 0,6-1 157,0 0 1,-4 1-84,-1-1 1,-11 0-172,11 0 0,-5 1 136,4-1 1,-5-5-148,-1-1 0,-7 1 107,2 5 0,2 0-14,-3 1 1,1 1 249,-6 4 1,2-4-84,4 4 1,-4-4 31,4-1 1,-5-1-68,-1 0 0,6 0-30,0 1 0,0-1 45,-6 0 1,0 6-29,0 0 1,2 2 20,3-2 1,-3-3 8,4 3 1,-4-2-110,-2 2 1,0-2 61,0 8 0,6-8-116,0 2 1,-1 2 99,-5-2 0,6 2 125,0-2 1,2-4-73,-3 4 0,-3-3-56,4-3 0,-4 6-8,-2 0 0,2-6 24,4-5 1,-5-1-134,5 7 0,-4-7 137,-2 1 1,0-6-149,0 5 164,8-7 72,-6 11-101,5-13-236,-7 6 53,0-8-7421,0 0 6253,-7 0 1,-3 0 459,-7 0 1,-6 0 340,0 0 0,0 6 503,5-1 0,1 1 0,0-6 0,0 0 0,-1 0 0,1-8 0,5 1 111,1-5 0,5-1 510,-5 7 88,7-7-167,-12 3 0,13-5 170,-9 3 125,8 4-74,-4 1-297,8 5-356,0-6 52,0 8 0,2 0 226,4 0-133,4 0 0,7 6 132,0 0 0,1 5 46,-1-5 1,0 5-113,1-5 0,-1 6-91,0-6 1,-2 7 1,-3-1 1,3-3 144,-3 3 0,3-3-187,3 3 0,-1-3-15,0-3 1,-5-4 161,-1 4-245,-7 3 170,11-7-157,-13 6 261,14-8 1,-12-2-151,7-4 0,1-3 1,5-9 0,2 1-94,4 0 0,-4-6-321,4 0 0,-3-6-99,-3 6 0,6-8-254,0 2 1,2 2-743,-2-1 0,-4 5-120,4-6-2521,-3 8 3934,-3-4 0,-7 15 0,-3 2 0</inkml:trace>
  <inkml:trace contextRef="#ctx0" brushRef="#br0" timeOffset="2457">7367 1488 7955,'-19'-8'419,"5"6"-419,20-4 0,11 12 0,10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5:04.59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52 35 7986,'-25'0'4092,"14"0"-1984,-5 0-1263,16 0 1,0-2-620,0-4-1357,8 4-569,1-6 1700,9 8 0,-9-7 0,-1-3 0</inkml:trace>
  <inkml:trace contextRef="#ctx0" brushRef="#br0" timeOffset="117">104 259 7958,'-17'10'-634,"-1"-2"4587,9-8-1904,1 0-2049,8 0 0,-8-8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58.93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139 779 8000,'-2'-12'-357,"-4"1"960,4 7 0,-11-6 0,5 6 883,-2-1-349,-1-1-653,-7 6 1,3 8-99,4 3 1,1 6-108,4 6 1,-2-1-54,-3 6 1,3 1 35,8 6 0,0-1-81,0 1 1,0-2-92,0-5 1,2 3-103,4-8 1,4 0 42,7-5 1,0-3-229,0-4 0,7-3 106,-1-8 1,5 0-113,-5 0 0,8-9 53,-2-9 1,-2-1-40,2-10 0,-8 0-91,2-5 1,-4-1-62,-2 1 0,-5-1 106,-1 0 1,-7 1 88,2-1 0,-4-3 202,-2 3 1,-8-1-141,-3 13 1,-6 0 387,-7 5 0,-1 9-158,-3 3 0,-5 4 216,4 2 0,2 2-115,-2 4 0,8 5-152,-2 12 0,4-3-184,2 3 0,7-4-285,4-2 1,4 0-946,2 1 1,2-7 627,4 1 1,4-3-1429,7 3 2119,8-4 0,2-8 0,8 0 0</inkml:trace>
  <inkml:trace contextRef="#ctx0" brushRef="#br0" timeOffset="280">571 640 8000,'10'-7'-13,"5"-3"13,-4-7 0,-1-1 667,2 1 1,-1 0-263,6 0 1,1-1-189,-1 1 1,-5 2 0,-1 3 1,1-1-29,5 7 0,-6 0-82,1 6 1,-6 0 134,5 0 1,-7 2 150,2 4 0,2 9-99,-3 8 0,1 10 227,-6 2 1,-2 7-56,-4 10 0,-3-6-15,-9 0 1,1 6-144,0 5 1,-6 1-15,0-6 1,-6 0-243,6 0 0,-2-2 75,2-4 0,-2 4-232,-4-4 0,-2-4 146,8-2 1,-2-9-803,2-2 0,4-8-937,-4 2-757,4-4 637,1-9 693,9-2 1,1-22 1123,8-3 0,0-20 0,0 1 0</inkml:trace>
  <inkml:trace contextRef="#ctx0" brushRef="#br0" timeOffset="509">848 571 8000,'17'-17'0,"0"5"438,1 1 1,-1 7-37,0-2 0,2 4 315,4 2 0,-1 0-167,6 0 1,-7 8 23,3 4 0,-7 3-196,-6 2 1,3 0 26,-8 1 1,-1 7-22,-5 4 0,-5 1-108,-1-1 1,-13 4-169,1-4 118,-11 3-42,3 3 1,-3-8-399,0-4 1,2 2-152,-2-2 0,-2-2-413,8-9 0,0 1-401,6-7-836,7 0-734,3-6 2749,7-8 0,15-9 0,4-10 0</inkml:trace>
  <inkml:trace contextRef="#ctx0" brushRef="#br0" timeOffset="697">1280 675 9272,'11'0'1446,"1"0"0,1-2-881,11-4 0,-3 2-329,7-7 1,1-1-168,6-5 1,-1 0-477,1-1 1,-2 7 292,-4-1 0,-4 3-2129,-8-3 1244,0-3 151,-7 13 0,-5-6 848,-10 8 0,-5 0 0,-7 0 0</inkml:trace>
  <inkml:trace contextRef="#ctx0" brushRef="#br0" timeOffset="942">1574 346 8000,'0'-9'1482,"0"1"-330,0 8 124,0 0 1,0 8-716,0 3 1,-6 12-135,0 6 0,-7 6 17,1 5 0,-3-1-42,-2 7 1,-1-6-103,1 6 1,2-7-20,3 1 0,-3 2 0,3-1 0,-1 5-240,1-6 1,5-5 57,7-7 0,0-6-846,0 1 0,0-10 442,0-1 1,7-9-1163,5 3 1,5-4 230,6-2 1,4-15-69,8-8 0,-4-8-170,3-4 1474,-11-7 0,18-2 0,-15-8 0</inkml:trace>
  <inkml:trace contextRef="#ctx0" brushRef="#br0" timeOffset="1075">2110 225 8338,'-8'10'1020,"6"0"-737,-3-5 1,3-1-30,2 8 1,-6-1-529,0 7 1,-1-1-712,1 0 1,-2 2 984,-3 4 0,-13-3 0,5 5 0</inkml:trace>
  <inkml:trace contextRef="#ctx0" brushRef="#br0" timeOffset="1344">1903 537 7998,'-8'9'0,"6"-1"717,-6 0 27,8-6-486,0 5 1,2-9-271,4-3 1,-2 1 108,7-8 1,-1 6-4,1-5 108,5 7-292,-7-11 46,1 13 336,-2-6 1,-8 16 116,0 3 0,0 5 244,0 1 1,-2 8-206,-4 4 1,-2-2 29,-3 1 1,-3 1-188,9 6 1,-3-6-66,2-1 1,4-4-154,-4 4 0,5-6 112,1 1 0,0-4-529,0-2-76,0 0 0,1-1-551,5-5 1,-2-3-196,8-8 0,-1-2 504,6-4 0,6-5-410,1-12 1,4 2 127,-5-8 944,8 0 0,-4-13 0,8-3 0</inkml:trace>
  <inkml:trace contextRef="#ctx0" brushRef="#br0" timeOffset="2008">2352 433 7992,'0'9'1676,"0"-1"-1244,0-8 1117,0 0-1734,8 0 219,-6 0 1,5 2 136,-7 4 1,0 3-40,0 9 0,-1 7 22,-5 4 1,2-3-14,-8 3 0,1 0 215,-6 6 0,1-1-281,5 1 1,-5-6 158,5-1 0,-3-4-277,3 4 0,-3-6 82,9 1 1,-3-12-259,2-5 33,4 3-123,-6-7 0,8 4 97,0-12 0,10-11 111,7-12 0,1 0-277,5-5 203,4 3 0,-2-17 31,3 8 0,9-6 1,-6 5-29,-1 3 0,1 1 220,4 3-19,-8 7 0,3 4 332,-7 11-342,1-3 0,-7 13 112,0-4-177,-7 12 454,-3 4 0,-7 13-131,0 0 0,-2 7 67,-3-1 0,-5 2-56,-7-2 1,0 3-151,-1-3 0,1-2 42,0 2 1,-1-6-114,1 6 1,0-8-24,-1 2 1,7-4 152,-1-1-185,9-9 0,-7 5 195,4-9-572,4 1 258,-5-6 1,12-7 94,1-5 0,8-5-104,-3-6 0,10-4-215,2-8 0,8 1-410,-2-1 407,4-7 158,1 5 1,1-5-252,-1 7 206,1 1 0,-8 7 107,-4 4 0,-4 5 252,-2 7 0,-5 3 290,-1 8-483,-7 0 651,4 0 1,-8 8-74,0 3 1,0 7 0,0 3 199,0 2-429,0 8 46,0-12-55,0 14 0,0-7-9,0 9-126,0-8 1,-6 6 0,0-6 10,3-1 0,1 1 15,2-4 0,0-3-391,0 3 0,0-4 174,0-2 0,2-1-1456,3-5 544,5 4 0,13-13 0,2 4-489,2-4 0,4-4-103,9-4 1545,4-3 0,8-16 0,0-2 0</inkml:trace>
  <inkml:trace contextRef="#ctx0" brushRef="#br0" timeOffset="2369">3269 225 10215,'0'-9'1233,"0"1"1,0 10-949,0 4 0,5-2-935,1 7 555,0 1 1,-6 5-1,0 0-431,0 1 1,0-1-1068,0 0 0,0 0 1593,0 1 0,-15-1 0,-5 0 0</inkml:trace>
  <inkml:trace contextRef="#ctx0" brushRef="#br0" timeOffset="2641">3148 554 8014,'0'10'1143,"2"-3"-705,3-7 0,-1 0-94,8 0 1,-7-7-69,7-5-48,-1 4-297,7-7 0,-7 13 239,1-4 0,-1-1-95,7 1 0,-7 0 149,1 6-58,-8 0 29,3 8 1,-7 7-90,0 8 1,-6 6 138,1-6 0,-9 8 0,3-4 195,-5 0 1,5 3-153,-1-7 0,8 6-247,-1-6-11,-5 0 0,8-5 129,-4-1 1,6-2-113,6-3 1,-2 1 0,8-7-781,1-2 0,2-2 371,3-2 1,5-2-1694,0-4 1345,8-4 0,-5-14 710,9-5 0,0-4 0,-1-2 0</inkml:trace>
  <inkml:trace contextRef="#ctx0" brushRef="#br0" timeOffset="3026">3684 277 8893,'0'10'483,"0"-2"1,0-7-321,0 5 0,0-2 176,0 8 1,5-7-85,1 7 0,8-3-272,-3 3 0,5 3 98,1-3 0,0 1-271,0-1 0,1 3-26,-1-3 0,0-3-515,1 3 614,-9-8 1,5 11-263,-9-3 1,1 3 108,-6 2 0,-7 1 459,-5-1 1,-3 0-125,-3 0 0,-7 7 129,-3-1 0,-5 2 142,-2-2 1,3-4 173,3 4 0,-2-2 229,8 2 1,0-4-266,6 4 0,5-9-216,1-3 0,7-5 194,-2 6-436,4-8 1,10 3 89,3-7 0,10 0 150,2 0 0,14-2-102,-2-3 1,11-5-32,0-7 0,4-6 322,2-1 0,3 1-93,-3 6 0,4 2-260,-10 3 1,-6-1 100,-5 7 1,-2-6-639,-10 7 0,-6-1 203,-5 6-434,-9 0 0,3 0-3,-12 0 0,-3-6-354,-9 0 1,-5 1 1032,0 5 0,-15 0 0,1 0 0</inkml:trace>
  <inkml:trace contextRef="#ctx0" brushRef="#br0" timeOffset="3774">4566 450 7900,'7'-9'0,"-5"-7"15,4 5 0,-4 3 256,-2-7-55,0 5 370,0-7-286,0-1 1,0 7 392,0-1 0,-6 7-356,0-7 1,-7 6 0,1-3 326,-3 1-313,-2 2 1,-1 6 98,1 0 0,0 2-190,0 4 1,-1 4 177,1 7 0,0 2-152,-1 4 0,-5-2 0,0 8-2,2 2 0,-4 7 317,2 3-135,0 7-475,6-12 171,7 6 1,2-1 81,8-1 0,0-7-404,0-10 1,2 2-234,4-2 1,4-2 147,7-9 0,0 1 0,1-7-717,-1-2 641,0-3 1,6-8-156,0-5 155,8-3 64,-12-10 0,8-2-152,-4-8 0,-4 1 111,5-1 0,-5 1 226,-2-1 0,-5 0 0,-1 1 70,3-1 1,-5 1-35,3-1 0,-7 8 430,7 4-198,-8 4 1862,4 9-1994,-8 3 173,0 7 0,0 4 21,0 7 0,0 3 0,-2 14 164,-4 3 0,4-4-353,-4 2-10,4-8 0,0 12-3,-3-5 0,3 3-294,-4-2 0,4-4-805,2-8 1,6 1 539,-1-1 0,9 0-235,-3 0 0,5-1 234,1-5 0,0-3-870,1-8 1,-1 0 1373,0 0 0,8-8 0,2-1 0</inkml:trace>
  <inkml:trace contextRef="#ctx0" brushRef="#br0" timeOffset="3945">4998 433 7900,'-10'0'2135,"3"0"-1937,7 0 1859,0 0-1451,7 0 0,9-2-203,7-4 1,8 2-174,-3-7 0,5 5-188,2-5 0,-1 1-716,1-2 1,-3-1 0,-1 5 150,-2-1-143,-8 5 1,-2-4 665,-7 8 0,-8-8 0,3-1 0</inkml:trace>
  <inkml:trace contextRef="#ctx0" brushRef="#br0" timeOffset="4214">5292 173 8108,'0'-17'1393,"0"8"-279,0 1 67,0 0 274,0 6-1061,0-5 0,-2 16-178,-4 8 1,-3 7 212,-9 4 1,1 11-59,0-5 1,-2 7 278,-4-1-270,3-3-121,-5 5 0,6-2-1,-4 1 1,4 1-71,-4-2-94,11-3 1,-1-1-170,7-7 0,0-8-391,6 2 0,0-4 234,0-1 1,8-9-714,3-3 0,5-4-357,1-2 1,8-2 803,4-4 0,4-5-599,1-12 1,1-4 506,-1-8 0,1-5-800,0 0 1390,-1-8 0,1 3 0,-1-7 0</inkml:trace>
  <inkml:trace contextRef="#ctx0" brushRef="#br0" timeOffset="4342">5828 35 7900,'17'-9'43,"-7"1"1,-2 6 1323,-8-4 387,0 4-1563,0-5-29,0 14 1,-2 3-303,-4 7 1,2 0-481,-7 1 0,1 1-52,-2 4 1,-3-4 176,4 4 495,3-4 0,-8 6 0,7 2 0</inkml:trace>
  <inkml:trace contextRef="#ctx0" brushRef="#br0" timeOffset="4592">5638 346 7728,'-10'12'1812,"4"-1"-543,5-7-407,1 4-579,0-8 0,1-6 134,5 0 0,4-7-67,7 1 0,0-3-357,1-2 1,-1 5 81,0 1 0,1 1-272,-1-1 263,0 3 24,0 0-34,-7 6 1,-2-3 184,-8 10 1,-2 11 5,-4 7 0,-4 7 159,-7-1 0,-6 10 285,0 1-294,0 0-118,6-5 0,1 0-358,5-1 1,3-5 121,8 0 1,0-8-1073,0 2 1,0-4 570,0-1 1,10-7-1256,7 1 0,2-9 589,10 3 0,0-12 1124,5-5 0,9-12 0,1-4 0</inkml:trace>
  <inkml:trace contextRef="#ctx0" brushRef="#br0" timeOffset="4902">6174 364 8538,'-12'2'1743,"1"3"0,1 5-1216,-1 7 1,-3 1-40,8-1 1,-5 0-212,5 0 0,0 7 3,6-1 0,0 5-112,0-5 1,0 0-140,0-5 1,0-1-219,0 0 186,8 1 55,2-9 164,7-1-269,0 0 20,1-6 0,-1 5 160,0-7-489,0 0 210,1-7 66,-1-3 0,-2-7-477,-3-1 307,3-7 106,-5 6 0,0-8-42,-5 4 1,3-2 250,-2-4 30,0-3-156,-6 5 1,5-6 186,1 4-186,0-3-40,-6 12 247,0-12-43,-8 13 0,4-1-111,-7 9 136,-1 7 1,-5-2-86,0 12 1,-1 4-686,1 7 140,0 8 0,-1-6 0,1 6-283,0 0 0,7-6-1424,5 4 2214,3-3 0,2 5 0,0 1 0</inkml:trace>
  <inkml:trace contextRef="#ctx0" brushRef="#br0" timeOffset="5477">6796 277 8030,'-25'0'-2,"12"0"2918,-4 0-1337,11 0-686,-9 0-363,13 0-502,-6 0 0,16 0 108,3 0 1,5-6-162,1 1 0,2-9-437,4 3 1,-4 1 330,4-1 0,-5 5-283,-7-6 226,5 8 1,-13-5-187,9 3 250,-8 4 65,3-6 315,-7 8-211,0 8 0,0 8 0,0 9 350,0 1 1,-7 3-161,-5 6 0,-3-1 220,-2 1 0,-1 0-134,1-1 0,-6-1-47,0-4 0,0 3 24,6-3 0,-1-4 26,1-2 1,5-4 34,1-1 0,1-7 35,-1 1-55,3-8-851,8 3-185,0-7 609,0 0 1,2-13-260,4-4 0,3-12 191,9 0 0,5-4-203,0-1 0,8-1 104,-3 0 1,5-5-134,2 0 0,-1 5 55,1 6 1,-1 2 2,1-1 0,-8 3 174,-4 7 0,-4 7 111,-2-1 622,1 8-486,-1-3 0,-7 14 338,-5 5 0,-3 3-234,-2 3 1,0 7 211,0 3 0,-7-1-141,-5 2 1,2-2 78,-1 2 1,7 4-88,-2-5 0,-1 3-89,1-2 1,0-2-342,6-4 1,0-4 143,0 4 0,2-4-630,4-1 1,-2-7 348,7 1 1,1-7-942,5 7 1,0-8 320,1 2 1,1-4-1025,4-2 1953,-4 0 0,14-16 0,-6-3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56.64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208 398 7674,'0'-10'1430,"0"3"-423,0 7 1154,0 0-1717,0 7 0,6 3 22,0 7 0,0 8-104,-6 4 0,0 6 83,0 5 1,-8 2-82,-4 4 0,-3 10-59,-2-4 0,-6 2-58,0-8 1,0 2-1,5-8 1,1 6-187,0-5 0,5-1 125,1-5 0,5-3-232,-6-3 95,8-4-913,-3-7 478,7-9-587,0-1 636,0-8 1,2-10 36,3-7 0,-1-6 31,8-6 0,-6-6 16,5 1 1,-5-1-28,5-5 1,-7 3 82,2 3 1,2-1 163,-2 1 0,5 1-22,-5 4 0,5-3 48,-5 3 1,8-4-90,-3-2 0,4 1 18,3-1 0,-7 3 51,1 3 0,-3-2 12,3 8 1,3-6 85,-3 6 0,-3-2-74,3 2 119,0 4 0,5-6 54,0 8-33,0-1 1,1 3-123,-1 3 0,0 3 18,1 3-81,-1 4-22,0-6 358,0 8-274,1 8 1,-3 2 219,-3 7 1,-3 2-72,-3 4 1,-4-2 116,4 8 1,1-6 41,-1 6 1,0-2 38,-6 2 0,6 3-111,-1-3 0,1 4 170,-6 2 0,0-1-11,0 1 0,0 1-124,0 5 0,0-5 98,0 4 0,0-3-78,0-2 1,0 3-42,0-3 1,-6 1-80,1-13 1,-1 2-29,6-2 0,0-4-34,0 4 1,0-9 387,0-3-673,0-7 144,0 4 85,0-8 516,0 0-877,-8 0 0,-1-6-74,-9 0 0,1-7-312,0 1 1,-1-3-724,1-2 1,0-1 637,0 1 1,-7-6-251,1 0 1,0 0 287,6 6 0,0-1-623,0 1 0,-1 2 507,1 3 0,5-1 102,1 7 1,7-7 263,-2 1 477,-3 4 547,7-7-575,-6 13 911,8-6 0,2 6-228,4-3 1,-2 3 206,7-4 1,-5 4-109,5 2 0,1-2 150,5-4 1,1 4-449,-1-3 1,6-3-169,0 2 0,6-5-494,-6 5 1,0-6 230,-6 7 0,0-7-747,1 6 1,-7 1-883,1 5-1221,-8 0 1719,3 0 1106,1 0 0,-6 0 0,6 0 0</inkml:trace>
  <inkml:trace contextRef="#ctx0" brushRef="#br0" timeOffset="400">1436 104 8017,'-17'-15'0,"0"3"0,-1-3 651,1 3 1,5 3-170,1-3 1,-1 6 117,-5-5 1,0 7-126,-1-2 1,1 4-49,0 2 0,5 0-224,1 0 1,1 2-92,-1 4 1,-3 9 171,9 8 0,-9 16-42,3 1 1,1 10 180,-2 8 0,7 7-63,-7 4 0,8 10 179,-2-10 1,-1 4-148,1-4 1,0 1 122,6-1 1,-5-2-219,-1-4 0,0-3-69,6-8 0,-2-6-63,-4 0 0,4-9-118,-3-3 1,1-3-137,-2-14 1,4 4 163,-4-9 1,2-4-689,-1-3 1,1-3-95,-8-2-561,1 0 1,-8-7 3,-4-5 0,3-3-219,-3-3 0,2-7-26,-2-3 1,4-7 276,-4-5 1232,4 3 0,-6-13 0,-2 6 0</inkml:trace>
  <inkml:trace contextRef="#ctx0" brushRef="#br0" timeOffset="538">710 813 8017,'-6'-11'128,"0"-1"1,1 6 686,5-5-260,0 7 0,1-10-170,5 9 0,4-3 41,7 2 0,6 2-51,0-7 0,8 5-171,-2-5 1,3 1-17,3-2 0,-6-1-320,0 7 1,0-5-360,5 5 0,-5 0-508,0 6 0,-2-6 999,1 1 0,-3-1 0,-7 6 0</inkml:trace>
  <inkml:trace contextRef="#ctx0" brushRef="#br0" timeOffset="722">1332 606 8017,'12'0'507,"-1"0"0,1-8 907,5-4 0,8 3-609,4-3 0,4 1-180,1-7 1,1 1-134,-1 0 0,1-1-174,0 1 1,-7 0-326,1 0 0,-2-1-295,2 1 1,-4 7-736,-8 5 0,-5 1 163,-1-2-2014,-7 4 1918,4-6 0,-16 10 970,-3 4 0,-12-4 0,-4 6 0</inkml:trace>
  <inkml:trace contextRef="#ctx0" brushRef="#br0" timeOffset="942">1713 225 8017,'0'-10'2728,"0"-5"-1887,0 13 0,0-4-315,0 12 1,-6 4-75,0 7 0,-1 8 373,1 4 0,2 11-327,-8 6 1,1 0 188,-6 6 1,-1-6-250,1 6 0,-6 6 24,0-6 1,0 2-263,6-8 0,1-4-318,5-7 0,-3-1 30,8 1 1,1-8-112,5-4 1,0-4-1524,0-2 1,2-7 786,3-4 0,5-4-969,7-2 1,8-2 255,4-4 1648,4-11 0,1-18 0,1-9 0</inkml:trace>
  <inkml:trace contextRef="#ctx0" brushRef="#br0" timeOffset="1239">1851 744 8014,'16'-2'188,"-5"-4"1,4 4-127,-3-3 1,-2 3 1029,1 2 1,-5 0-443,5 0 1,1 0 141,5 0 0,1-6-302,-1 0 0,6-7-127,0 1 0,8-3-294,-3-3 1,-3 1-184,-1 0 1,-5 0-82,-2-1 1,-5 1 221,-1 0 0,-7 5-471,2 1 0,-6 1 151,-6-2 1,-4-1 192,-7 7 1,-6 0 97,0 6 1,-8 2 176,2 4 1,-5 6-95,-7 11 0,7-2 133,-1 8 1,3-6 122,9 6 1,-1-2-49,7 1 0,2 3 176,3-8 1,5 6-89,7-6 1,0 6-22,0-6 0,2 0-315,3-6 0,5-1-301,7-5 0,2 3-25,4-9 1,-3 7-320,3-6 1,4-1-843,1-5 0,-1-2 657,2-3 1,-2 1-739,2-8 824,-4 1 703,0-14 0,2-2 0,7-8 0</inkml:trace>
  <inkml:trace contextRef="#ctx0" brushRef="#br0" timeOffset="1572">2370 571 8467,'0'-17'1544,"0"-1"52,0 9-883,8 1-640,-6 8 0,11 2 131,-7 4 22,7 3-58,-3 9 1,1 5 319,1 0 1,-8 8-123,2-3 0,-3 7-99,3 5 1,-4-3-53,4 3 1,-6-3-104,-6-3 0,4-5 56,-4 0 0,-1-8-5,1 2 186,-8-4-165,13-1 0,-9-9-111,4-3 1,4-6 49,-4-6 1,6-11-176,6-12 1,-2-4 84,8-1 1,1-8-50,10-5 0,-2-8-64,8-3 1,-2 0-263,2 7 0,2 6 47,-8 5 1,5 3 103,-5 3 1,1 7-90,-7 4 1,-6 11-48,1 7-1041,-8-5 770,11 8 1,-13-4-6,4 12 0,-4 4 603,-2 7 0,-16 0 0,-3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5:18.99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312 242 7955,'0'-9'732,"0"-1"-64,0 4 278,0 5-636,8-7 0,-4 2-145,7 0 1,-5 1-249,5 5 0,-5 0 57,6 0-1153,-8 0 407,3 0 376,1 0 0,-6 1 396,4 5 0,-12-4 0,-4 6 0</inkml:trace>
  <inkml:trace contextRef="#ctx0" brushRef="#br0" timeOffset="1029">295 18 7893,'0'-10'668,"0"2"-30,0 8 518,0 0 1,0 8-642,0 4 1,6 11-74,-1 5 0,1 5-49,-6 2 1,0 5-126,0 0 1,-8 14 63,-3-2 0,-4 4 14,-3-4 0,1 0-78,0-1 1,-1 1-167,1 0 1,-6 0 126,0 0 1,0 0-210,6 0 1,-1-8-162,1-4 0,0-3-206,-1-3 1,9-7-95,3-4-467,-4-3-1429,9-11 949,-7-1 437,8-8 1,8-10 414,3-7 1,4-10-710,3-13 1245,7-5 0,2-14 0,7-3 0</inkml:trace>
  <inkml:trace contextRef="#ctx0" brushRef="#br0" timeOffset="1212">399 173 7893,'2'-15'153,"3"3"0,-3 3 310,4 3 1,-2 2 364,2-7-554,-5 7 1,13-6-45,-8 4 0,7 4-1,-1-3 1,3 3-209,2 2 1,1 0-401,-1 0-64,0 0 0,1 0 0,-1 0 1,-6 0-982,1 0 1424,-8 0 0,3 7 0,-7 3 0</inkml:trace>
  <inkml:trace contextRef="#ctx0" brushRef="#br0" timeOffset="1437">329 415 7893,'-7'10'868,"3"0"187,-8-5-203,9-3-390,-5 6 0,10-8 10,4 0 1,3 0 96,8 0 1,1 0-314,-1 0 0,6 0-66,0 0 1,2 0-228,-2 0 1,-4 0 133,4 0-728,4 0 320,-7 0 270,-3 0-814,-2 0-2,-13 0-381,6 0 222,-8 0 1,-2-2 81,-4-4 934,4 4 0,-13-5 0,5 7 0</inkml:trace>
  <inkml:trace contextRef="#ctx0" brushRef="#br0" timeOffset="1975">831 381 7946,'-12'9'-315,"1"-3"1193,7-4-178,-4-2 342,8 0-44,0 0 0,8-2-564,4-4 0,-3-3 275,3-9-661,-1 1 0,5 0 15,-5 0 0,4 5-114,-3 1 0,-2 5 158,1-6 1,-5 8-6,5-1-378,-7 3 1,10 9 110,-8 5 0,-1 5 257,-5 6 0,0 6-97,0 11 0,-2-1 150,-3 7 0,1-6-97,-8 6 0,1-5-32,-7 5 1,7-6-8,-1 6 1,1-7 10,-6 1 0,-1-9-84,1-2 1,5-8 43,1 2 1,5-6 297,-5-5-184,7 3 589,-12-13-472,14 6 1,-3-18-165,10-7 0,5-8 21,7-10 1,3-5-70,3 0 1,2-8-93,3 1 0,5-1 35,-4 2 1,2-2-241,-3 8 0,3-4 49,-8 9 0,0-3-68,-5 9 1,-3 4-424,-3 2 346,3 11 1,-13 3-125,4 3 0,-3 4-1068,3-4 920,-4 4 0,6 10 666,-8 4 0,0 3 0,0 2 0</inkml:trace>
  <inkml:trace contextRef="#ctx0" brushRef="#br0" timeOffset="2363">1229 502 10870,'-18'0'2262,"3"8"-1840,3 3 1,3 4-148,3 3 0,4 5 97,-4 0 0,-1 6-151,1-6 0,0 6-13,6-6 1,0 5-6,0-5 0,0 6-120,0-6 1,2 0 146,4-5-240,3-1 0,15-2-246,-1-3 1,2-4 158,-2-8 0,2-2-123,3-4 0,5-6 76,-4-11 1,2-4-140,-3-7 0,3-1-72,-8 1 0,0-7-90,-5 1 1,-7 0 193,1 5 0,-8-5 60,1-1 1,-5 7 593,-5 5 0,-5 8-252,-7-2 1,-3 5 405,-3 7 1,2-3-250,-8 9 0,8 1-5,-2 10 0,-2-3-93,2 9 0,-2 1-171,2 10 1,10-3-106,-5 3 0,7 2-481,-1-2 0,-1 6-891,7-6 1,0 5 646,6-4 1,2-1-1598,4-6 2388,4-8 0,15 7 0,2-7 0</inkml:trace>
  <inkml:trace contextRef="#ctx0" brushRef="#br0" timeOffset="2979">1644 450 7946,'9'-12'298,"-3"1"0,-4 5 1425,-2-5-1266,8-1 1,-4-5 123,7-1-452,1 1 0,5 2 71,0 3 0,-5 3-293,-1 3 0,-5 4 139,6-4 1,-9 6-143,3 6 1,2 4 83,-2 7 0,-1 6-21,-5 0 1,-5 12 82,-1-7 0,-8 15 227,3-9 0,-5 5-175,-1-5 0,-6 1 33,0-1 1,0 1-15,6 0 1,1-3 32,5-3 0,-3-4-102,9-8 1,-7-5 204,6-1-281,1-7 52,5 4 0,0-10 16,0-4 0,7-5-166,5-12 1,5-6 118,6-11 1,-2-3-149,8-3 0,-6-4 92,6 4 0,-2-2-337,2 2 1,1 6 133,-7 11 0,1-2 163,-7 8 0,0 6 83,0 5 1,-5 8 152,-1-1 0,-5 5-14,6 5 1,-8 5 229,1 7 1,-3 6-70,-2 0 1,-2 8-23,-3-2 0,-5 9 28,-7 3 0,-1-1-13,1-5 0,6-1-201,-1 1 1,2-6-18,-1-1 0,-3-6 81,9 1-58,-9-4 0,12-8-201,-3 1-204,3-8 234,2 3 0,2-14 177,3-5 0,5-11-76,7-6 0,2-5-276,4-7 0,-3 3-59,3-8 0,2 2-50,-2-2 1,6 1 67,-6 5 0,5 5-64,-4 1 0,4 7 352,-5 10 1,0 1-68,-5 5 1,-7 3 74,1 8 1,-6 0-93,5 0 1,-5 8 481,5 3 0,-7 5-33,2 1 0,-4 8 102,-2 4 0,0 3-167,0 3 0,0 0-132,0-1 1,-6 1-351,0-1 1,1-5 120,5 0 1,0-6-830,0 6 1,0-8 437,0 2 1,2 0-1045,3-6 1513,5 5 0,15-21 0,2 7 0</inkml:trace>
  <inkml:trace contextRef="#ctx0" brushRef="#br0" timeOffset="3080">2612 761 7946,'0'18'0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5:38.33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744 35 7833,'-27'-5'564,"4"-1"631,4-8-209,1 12-11,1-5 1,2 9-587,3 3 0,3 7-197,3 11 1,2 6-19,-8 11 1,3 6 26,-3 12 0,-3 5 369,3 12-467,-3-4 1,3 8 424,1-4 0,1 0-122,-1 0 0,-5 6-88,5-12 1,1-2-60,-1-3 0,1-9 32,-1 3 0,-3-6-81,8-6 0,-1 2-90,1-8 0,2-5-31,-7-6 0,7-8-272,-2 2-1086,-4-4 1151,1-2 0,-9-7-1084,1-4 0,0-6 507,0-6 1,-1-4-777,1-7 0,-2-10 720,-4-7 1,3-9-1308,-3-9 2058,4 1 0,2-9 0,0-1 0</inkml:trace>
  <inkml:trace contextRef="#ctx0" brushRef="#br0" timeOffset="159">0 848 7833,'0'-9'605,"8"1"91,3 8 0,7-6-198,5 0 0,-2-1 5,8 1 0,0 2-15,5-7 1,3 5-91,3-6 0,-2 3-375,9-3 0,-7-1 150,6 7 1,-8-8-672,3 3 1,-11 3 388,-1 2 1,-8-1-1190,3 1 1,-5 0 58,-2 6 1239,0 0 0,1-7 0,-1-3 0</inkml:trace>
  <inkml:trace contextRef="#ctx0" brushRef="#br0" timeOffset="316">969 329 7833,'9'12'561,"-3"-1"0,-4-5 597,-2 6 0,-2-1-878,-4 7 1,4-1-870,-3 0 1,3 0 17,2 1 0,0-1-1305,0 0 1876,-8 1 0,-2 7 0,-7 1 0</inkml:trace>
  <inkml:trace contextRef="#ctx0" brushRef="#br0" timeOffset="567">778 710 8814,'10'0'1493,"5"-6"-926,-3 0-483,3-7 0,3 5 336,-1-3-380,0 3 54,0 8 75,1 0 1,-9 4 235,-3 7 1,-4 1-190,-2 11 0,-8 2 145,-3-2 1,-3 8-73,3-3 1,-5-1-27,5 2 1,1-6 12,-1 6-266,7-8 1,-4 4-264,8-8-232,0 1 0,2-3-866,4-3 0,4-5 651,7-7 1,0 0-1380,0 0 2079,8-7 0,2-11 0,8-9 0</inkml:trace>
  <inkml:trace contextRef="#ctx0" brushRef="#br0" timeOffset="998">1211 710 7833,'2'-12'554,"3"1"0,-1 5-298,8-6 0,-6 7-117,5-7 0,1 3 15,5-3 0,-6 4-82,1 8-290,-1-7 25,7 5 185,-9 2 0,-1 15 436,-8 8 1,0 2-172,0-2 1,-8-2 161,-3 8 1,1-2-54,-1 2 1,-1 2-105,-5-8 1,0 5-44,-1-4 1,3-1-10,3-6 0,-1 0-3,7 0-131,-7-7 238,11 5-449,-6-13-34,8 6-13,0-8 0,2-8 39,4-3 1,3-12-87,9-6 0,5-6 108,0-5 1,8 2-55,-3-8 0,-1 1-86,2-1 1,-6 4-129,6 7 1,-8 8 338,2 4 1,-4 4-74,-1 2 0,-1 7 473,0 5 205,-7 3-155,5 2 0,-7 7-144,3 5 1,-1 3 133,-4 2 0,-4 7-124,4-1 1,-5 7 50,-1-1 0,0 4-264,0 1 1,0 1 82,0 0 0,0-1-578,0 1 1,0-6 266,0-1 0,0-6-908,0 1 0,0-4 115,0-2 1,8-7-193,4-5 1,3-3 1159,2-2 0,8 0 0,2 0 0</inkml:trace>
  <inkml:trace contextRef="#ctx0" brushRef="#br0" timeOffset="1476">2162 693 7833,'-12'-6'699,"1"0"-524,7-7 0,-11 3 761,3-7 0,2 5 607,-1 1-798,-1 7 1,-5-4 282,0 8-478,-1 0 0,1 0-178,0 0 0,-2 10-129,-4 7 0,3 0 101,-3 6 1,10 4-135,1 2 0,3-2 124,-3 2 0,3 0-112,3 5 0,4-5-179,-4 0 1,4-8-23,2 2-258,8 4 1,2-8-550,7 4 1,0-11 422,0-7 1,1-3-213,-1-2 1,2-2 207,4-3 0,-4-11-14,5-7 1,-5-7 184,-2 1 1,0-4 164,1-2 1,-1-7-31,0-4 1,1-4 101,-1-2 1,6-2 63,0-3 0,0-5-51,-6-7 0,1 2 46,-1 3 1,0 5-32,0 7 1,-5 16 98,-1 7 1,-7 8 300,2 3 138,-4 9-388,-2 1 0,0 10-54,0 4 0,0 11 176,0 12 1,-8 5-49,-3 7 0,-5 3 93,-1 8 0,0 0-69,0 0 1,5-1 9,1 1 1,1 0-69,-2 0 0,5 0-109,7 0 1,0-8-96,0-4 1,0-3-211,0-3 0,2-7-357,3-4 0,5-3-719,7-3 1,1-6-1083,-1 1 0,0-8 400,0 2 1913,1-5 0,-1-16 0,0-4 0</inkml:trace>
  <inkml:trace contextRef="#ctx0" brushRef="#br0" timeOffset="1605">2681 831 7833,'9'8'3822,"-1"-7"-3953,-8 7-104,0-8 1,0-2 234,0-4 0,8-3 0,1-8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5:36.7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0 450 7818,'23'-5'159,"0"-1"1,8-8 1070,-2 3 1,4-5-712,1-1 0,1 0-129,-1 0 1,1-1-261,-1 1 0,-1 0 91,-4-1 1,2 7-688,-8-1 0,0 3 367,-6-3 1,0-1-1873,1 7 654,-9-7 190,-1 11 1127,-16-6 0,-1 0 0,-9-1 0</inkml:trace>
  <inkml:trace contextRef="#ctx0" brushRef="#br0" timeOffset="228">398 53 7818,'6'-12'0,"-1"1"0,1 5 899,-6-6-131,8 8 1020,-6-3-778,5 7-464,-7 0 1,0 4-130,0 7 1,-7 3 134,-5 14 0,3 1-94,-3 6 1,1 5 56,-7 0 1,-1 8-157,-4-1 1,2 1-152,-8-2 1,8 2 20,-2-8 0,4 6-21,1-5 1,7-7-570,-1-5 0,8-8 261,-1 2-1304,3-4 0,9-3-2312,5-5 2031,11-3 1041,4-8 0,8-4 644,-1-7 0,8-9 0,3-14 0</inkml:trace>
  <inkml:trace contextRef="#ctx0" brushRef="#br0" timeOffset="508">744 347 7552,'-2'11'1178,"-4"1"0,2-1-361,-7 6 1,5 1 6,-6-1 0,9 2-355,-3 4 1,4-3 43,2 3 0,2-4-127,4-2 0,-1 0-439,13 1 0,-5-3-13,10-3 0,4-5 7,2-7 0,-2 0-17,2 0 0,-3-2-304,3-3 1,2-5 53,-8-7 0,-2-6 89,-9 0 0,1-2-242,-7 2 1,0 1 109,-6-6 0,0 6 358,0-1 0,-6-2 70,0 2 1,-7 0 92,1 6 1,-9 0 344,-2-1 1,-6 9-254,6 3 1,-6 4 26,6 2 1,-6 0 182,6 0-536,0 0 267,6 8-2821,7 1 2636,10 1 0,10 5 0,7-5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5:32.19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1073 18 7867,'-11'0'0,"-1"0"973,8 0-538,-3 0 1,5 0-273,-4 0 1,4 2 49,-4 4 0,2-2-169,-1 7 0,3 3 86,-4 9 1,-2-4 65,2 4 0,-1-4-92,1-2 0,4 1 289,-4-1-656,4 0 0,2-5 147,0-1-1485,-7-7 918,5 4 683,-6-8 0,8 8 0,0 1 0</inkml:trace>
  <inkml:trace contextRef="#ctx0" brushRef="#br0" timeOffset="658">433 969 7814,'-7'-9'232,"5"1"400,-14 0 1,7 4-81,-9-7 0,7 7-180,-1-2 1,1 2 84,-6-1 0,-1 3-71,1-4 1,0 4-81,-1 2 0,-1 8-93,-4 3 0,4 5 241,-4 1 1,-2 8-16,2 4 0,0 3-116,5 3 0,-3 0 20,4-1 1,-4 6-96,9 1 0,5-1-250,1-5 1,4-3 112,2-3 0,0 2-159,0-8 1,4 0-300,7-6 0,3 1-426,15-1 1,-1-7-580,7-5 0,0-5 609,-1-5 0,8-13-536,5-11 0,-5-3 255,-2-3 1024,-3 1 0,-3-9 0,1-1 0</inkml:trace>
  <inkml:trace contextRef="#ctx0" brushRef="#br0" timeOffset="1325">987 35 7353,'-8'-9'-187,"6"1"1222,-6 0-177,1 6-319,5-5 27,-6 7 193,8 0 1499,0 0-1854,-8 7 0,1 11 10,-5 11 0,-5 5 120,0 7 1,-3 8-113,-8 9 0,6 11-144,-1-5 0,-2 7-41,2-8 1,-5 4-148,4 3 0,0-3-98,0-4 0,3 3 95,-8-9 1,8 1-230,-2-6 1,2-2-32,-2-4 1,6-4-169,0-7 1,1-6-56,10-1 0,-5-12-53,5 1-175,0-11 162,6 1 127,0-7 0,0-1-48,0-5 1,14-12 398,3-10 1,6-13-144,0-5 1,4-10-234,8-1 1,-1-1 101,1 6 1,-6 8 54,-1 4 0,-6 3 78,1 3 0,-4 7-221,-2 4 582,0 4-248,1 1 272,-9 9-42,7 1 1,-14 16 85,3 3 1,-3 6-23,-2 6 0,0-1 87,0 6 0,0 1-47,0 6 1,0-1-130,0 1 0,0-6-152,0 0 1,0-6 128,0 6 0,0-8-278,0 2 60,0-4-267,8-2 0,-4-1-378,7-5 1,1 3-614,5-9 0,1 1 572,-1-6 0,2-2-944,4-4 1678,4-3 0,8-16 0,-1-2 0</inkml:trace>
  <inkml:trace contextRef="#ctx0" brushRef="#br0" timeOffset="1759">1384 658 7892,'-1'-15'-337,"-5"3"1,-2 2 2160,-3 5-1025,-5 3 0,7-6-8,-9 8 1,-1 2-85,-4 4 1,4 5-252,-4 12 1,4-2-96,1 8 0,7 0-145,-1 6 0,1 1-77,-7 5 0,7-3 77,-1 8 0,8-7-82,-1 1 0,-3-4 51,2-1 1,0-6-141,6 0 1,6-8-702,0 2 511,7-4 0,-3-4-407,7-3 1,-5-4 250,-1-8 0,1 0-182,5 0 1,1-10 152,-1-7 1,0-3-72,0-8 0,1-3 101,-1-9 0,-4 1 183,5-7 0,-11 2 23,11-2 1,-7-2-100,1 7 0,1 7 398,-7 5 1,0 14-140,-6-3 0,0 11 784,0-5-412,0 8-41,0-3 0,0 14-29,0 5 1,0 5 70,0 6 1,-2-2-144,-4 8 0,4 0-72,-4 5 0,-1-1-246,1-4 1,0 2 149,6-8 1,0 6-598,0-6 1,0 0 275,0-6 0,8-2-889,3-3 0,5 1 45,1-7 0,0 0-248,1-6 0,5-2-142,0-4 1427,0-11 0,2-10 0,2-8 0</inkml:trace>
  <inkml:trace contextRef="#ctx0" brushRef="#br0" timeOffset="2032">1955 156 7892,'-8'-9'0,"5"1"0,-9 8 984,8 0 0,-11 0-255,3 0 0,3 10-118,-3 7 1,3 2-94,-3 10 1,-3 6-143,3 5 1,-3 14-94,-3-2 0,1 5-54,0 1 1,-6-2 112,0 7 1,0-5-128,5 5 1,3-7-61,4 2 1,-3-10-32,8-2 1,1-8-171,5 2 0,0-5-726,0-6 0,0-4 454,0-8 0,7-1-1031,5-5 0,9-3 594,2-8 0,2-4-91,-2-8 0,4-7 146,7-15 0,1-3 700,0-3 0,-1-12 0,1-10 0</inkml:trace>
  <inkml:trace contextRef="#ctx0" brushRef="#br0" timeOffset="2265">2318 70 10126,'-11'2'912,"-1"4"0,1 11-313,-7 12 0,1 3-165,0 3 1,0 2-48,-1 3 0,1 4-171,0 8 0,-1 0 113,1 0 1,0 0-78,-1-1 1,7 5-1,-1-4 0,3 2-204,-3-14 1,5 2 50,7-1 1,0-7-436,0 1 0,0-8 214,0-10 0,0 0-2473,0 1 1924,7-9 1,3-1-900,7-8 0,0-4 1570,1-7 0,-1-9 0,0-14 0</inkml:trace>
  <inkml:trace contextRef="#ctx0" brushRef="#br0" timeOffset="2585">2301 744 8946,'10'10'1495,"5"-2"0,-5-8-1028,7 0 1,0-2-368,0-4 1,6-2 86,1-3 1,-1-5-432,-6 5 0,2-4 230,4-3 0,-9 1-232,3 0 1,-11-3 31,-1-3 0,3 10 8,-2-4 1,-2 3 342,-10-3 1,2 7-166,-7 5 1,-7-3 630,-5 2 1,-2 2-254,2 10 1,2 4 66,-8 7 0,2 8-24,-1 4 1,-3-1 48,8 7 0,0-4-134,5 9 1,3-5 57,3-6 1,-1 3-64,7-3 1,1 2-88,5-2 0,0-2-429,0-4 0,7-4 221,5 4 1,3-10-967,2-1 0,1-8 489,-1 1 0,6-3-1002,0-2 1,8-7 601,-2-5 0,3-5-159,3-6 1,-6 2-738,0-8 1765,-1 0 0,7-13 0,0-2 0</inkml:trace>
  <inkml:trace contextRef="#ctx0" brushRef="#br0" timeOffset="3001">2802 589 12070,'-1'19'46,"-5"4"0,2 2-2,-8 4 0,7 3 112,-7-3 1,3 2-59,-3-2 1,-3 4-84,3-5 0,2-3 83,-1-2 1,1 2-124,-1-2 88,-5 0 0,15-11 0,-5 0-179,4 1-119,2-5-441,0-1 490,0-7 0,0-9 84,0-9 0,8-1 37,3-10 0,10-5-16,2-7 1,6-7 7,-6 2 0,8-2-68,-2 2 1,-2 4-119,1 7 1,-5 1 220,6-1 0,-8 8 83,2 4 1,-9 12 208,-3 5-254,-7 4 473,12 2 1,-14 10-204,3 7 1,-3 2 246,-2 10 1,0 0-126,0 5 0,-2 1-47,-3 0 0,3-7-169,-4 1 0,4 0-275,2 6 0,2-7-534,4 1 1,-2-8 399,7 2 0,-5 0-923,5-5 0,1 3 493,5-10 1,6-3-513,0-2 1,2-6 161,-2-6 1013,4-4 0,8-14 0,-1-3 0</inkml:trace>
  <inkml:trace contextRef="#ctx0" brushRef="#br0" timeOffset="3466">3442 658 7892,'0'-17'204,"0"-1"1,0 1 740,0 0-213,-7-1 0,-3 7-241,-7-1 1,5 9 9,1-3 0,-1 4-12,-5 2 0,0 9-141,-1 9 1,1-1 87,0 6 0,1 2-105,5-2 1,-3 8-190,9-2 0,-7 1 100,6-1 1,0 2-356,6-8 0,0 2-54,0-2 93,8-4 0,2 4-632,7-11 1,0-4 364,1-8 0,-1 0-419,0 0 0,1-8 273,-1-4 0,0-5 88,0-6 1,-1-2 177,-5-4 0,5-1 187,-5 6 0,-1-6-89,1 1 1,-7 2-250,2-2 217,4 8-102,-8-4 222,5 15 1,-7 5-20,0 10 0,0 7 138,0 11 1,-6 4 111,1 8 0,-9 1 163,3 4 0,-3 5 98,3 6 1,-5 3 362,5 4 0,1-2-24,-1 7 0,1-7-261,-1 1 0,-3 1 395,8-6 0,-5 2-400,5-14 0,-6 6 211,7-5 1,-3-7-292,2-5 0,2-8 116,-7 2 1,5-9 62,-5-3 1,-1-7 86,-5 2 0,-6-4-257,0-2 0,-6-2-116,6-4 0,-8-4-314,2-7 1,-3-2 119,-3-4 0,0-4-1362,1-8 0,-1-5 711,1 0 1,-1-7-2664,0 7 1,1 0 3164,-1 5 0,1 1 0,-1-1 0</inkml:trace>
  <inkml:trace contextRef="#ctx0" brushRef="#br0" timeOffset="4060">3805 814 7801,'-11'0'195,"-1"0"490,9 7-89,-5-5-117,8 6 0,0-6-125,0 4 1,2-5 124,4 5-162,3-4 0,8-2-110,1 0 0,-1 0 41,0 0 1,3-2-20,3-4 0,-4-3-27,4-8 1,-4-1-56,-2 1 0,-1-6-95,-5 0 0,5 0-213,-5 6 1,-3-1 124,-2 1 1,-4 0-110,-2-1 1,0 1 49,0 0 0,-8 5 327,-4 1 0,-3 7-107,-2-2 1,-8 6 45,-4 6 0,2 3 347,-2 9 0,0 5-143,-5 0 1,5 8 180,0-3 1,8 5-173,-2 2 0,6 5 142,5 0 1,-1-5-167,7-6 1,0-6-51,6 6 0,8-8-59,3 2 1,7-4-61,5-2 0,-2-1-382,8-5 1,-6-3 223,6-8 1,-3 0-894,3 0 1,2 0 447,-8 0 1,6 0-1138,-6 0 0,0-6 663,-6 0 1,1-5-1918,-1 5 2803,0-7 0,0 3 0,1-7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8:53:56.866"/>
    </inkml:context>
    <inkml:brush xml:id="br0">
      <inkml:brushProperty name="width" value="0.17143" units="cm"/>
      <inkml:brushProperty name="height" value="0.17143" units="cm"/>
      <inkml:brushProperty name="color" value="#FFFFFF"/>
    </inkml:brush>
  </inkml:definitions>
  <inkml:trace contextRef="#ctx0" brushRef="#br0">344 380 8045,'-9'0'0,"1"0"1024,8 0-343,8 8 0,3-6 8,12 4-322,-4 3 37,14 1 0,-12 2 219,8-1-392,0-7-323,5 11 132,1-13 37,0 14 0,-3-13-55,-3 9 1,2-2 283,-8 1-832,0 5 405,-6-7 1,-7 8-120,-4 1 0,-5 5 109,-1 0 1,-1 8-58,-5-3 1,-12 5 94,-10 2 1,-5-1 108,-2 1 1,-1-1-66,-4 1 21,-5 0 49,-7-1 1,1 1-18,-1-1-739,0-7 722,-8 6 1,6-6 576,3 0-560,8-2 184,9-8-7,7 0 299,2 1-32,8-9-633,7 7 1,4-15 529,12 5 0,11-4-240,12-2 1,11-2 89,7-4 0,4-3-195,7-8 1,-2-1 190,7 1-961,-7 0 766,11-1 1,-13 1 25,4 0 1,-5 5 31,-1 1 0,-6 7 213,1-2 1,-15 2-235,3-1 1,-12 3-589,0-4 39,-4 4 279,-9 2-449,-3 0-79,-7 0-1032,0 8 1797,0-6 0,-7 5 0,-3-7 0</inkml:trace>
  <inkml:trace contextRef="#ctx0" brushRef="#br0" timeOffset="546">1814 553 7968,'-17'-25'400,"-1"6"1,1-4-116,0 12 0,5-5 326,1 5 0,-3-3 374,-9 3-424,4-5-288,-6 14 1,2-5 119,0 7 1,-2 2-157,2 3 1,-2 7-143,-4 11 128,-3 4-38,12 8 0,-10 1 69,6 4 1,-4 6-76,5 12 1,-6-2 43,6 7 1,2-7 6,9 2-35,4-5 1,8-1-140,0 0 0,2-8-193,4-3 0,6-11 300,11-1-472,-4-15 196,14 9 1,-7-21-899,9 5 520,7-7 170,-5-7 160,5-3-625,0-15-226,-5-9 624,13-3 47,-14-13-145,-1 14 301,-2-14 1,-14 0 354,4-8-111,4 0-600,-8 7 310,6-1 605,-15 0 0,5 2-282,-4 4 231,-3 11-192,7 2 934,-13 22-204,6-12-355,-8 21-99,0-6 1,-2 22 499,-4 3-785,-3 12 1,-3 0 157,1 11 1,-1 2 36,-5 4 0,5-1-144,1-5 0,-1 2 18,-5 4 1,7-3-149,5-9 0,3 1 62,2-1 1,0-5-908,0 0 398,7-8 287,3-4 1,7-1-1164,1-5 1,5-3 72,0-2 816,7-4 391,-3-2 0,16 0 0,1 0 0</inkml:trace>
  <inkml:trace contextRef="#ctx0" brushRef="#br0" timeOffset="1015">2471 744 7963,'-9'-8'0,"1"6"0,8-6 1027,0 8-373,8-7 1,-3 3 303,13-8 1,-3 3-453,14-3 0,2-9 37,9 4 0,-2-4-373,8 3 1,1-1 52,4-4 0,1 4-504,0-4 1,-6 4 258,0 1 1,-7 7-295,1-1 0,-11 6-356,-6-5 0,-4 7-2215,-1-2 2887,-9 4 0,-1-5 0,-8-3 0</inkml:trace>
  <inkml:trace contextRef="#ctx0" brushRef="#br0" timeOffset="1291">3025 156 7963,'9'-2'0,"-3"-4"1167,-4 4 469,-2-6 1,-8 22-1232,-3 3 0,-5 18 52,-1-1 0,-2 12-80,-4 1 1,2 2 73,-8 3 1,2 6-101,-2 0 1,-2-1 12,8-5 1,0-2-86,6-4 1,1 2-184,5-7 1,3-1-92,8-5 0,0-9-575,0-2 198,0 2 1,8-6 219,3 3 1,7-12-867,5-5 1,4-4 428,7-2 0,7-8-649,-1-3 0,8-12 585,-2-6 1,10-6-1195,2-5 1551,-1-4 0,3-16 1,1-1-1</inkml:trace>
  <inkml:trace contextRef="#ctx0" brushRef="#br0" timeOffset="1442">3958 17 7963,'10'-7'1575,"-2"5"-668,-8-6-124,0 8 1,0 13-1337,0 5 1,-2 5 89,-4 0 1,2 2-1424,-7 4 1886,-1 3 0,-13-5 0,-2 8 0</inkml:trace>
  <inkml:trace contextRef="#ctx0" brushRef="#br0" timeOffset="1742">3630 450 7963,'0'11'235,"0"1"348,0-8 748,0 3 379,0-7 1,8-6-1488,3 1 0,4-3-142,3 2 0,-7 4 251,1-3-489,-1 3 94,7 2 17,-9 0 0,-1 3 305,-8 9 0,-4 1-119,-8 16 0,-1 6 121,-16 5 1,6 8-77,-6-2 0,8 2 197,-2-1 0,4 1-44,2-8 0,7 0-103,4-5 0,4-2-57,2-5 1,2 3-184,4-8 0,-2 0-288,7-6 1,7-5 204,5 0 1,8-9-613,-3 3 1,-1-6 377,2-6 0,0-3-853,5-9 1,1-5 283,0 0 1,-1-7-580,1 1 1470,-8 4 0,5-16 0,-5 5 0</inkml:trace>
  <inkml:trace contextRef="#ctx0" brushRef="#br0" timeOffset="2316">4702 432 8042,'-17'0'511,"-1"0"0,7 0-102,-1 0 1274,8 0-1056,-11 0 0,11 2 153,-7 4 1,-1 4-313,-5 7 0,0 6 9,-1 0 1,1 10-112,0 1 1,5 1 61,1 5 0,7 3-48,-2-3 0,4 2-81,2-2 1,0-7-163,0 7 0,8-13-140,3 8 0,5-12-210,1 0 1,0-4 224,1-1 1,7-7-210,3 1 1,5-8 107,2 1 1,1-10-510,5-7 0,-5-11 235,4-6 1,3-5-356,-3-7 0,0 3 222,-5-8 1,-6-6 51,0-6 0,-10-1 518,-2 1 1,-2 10-119,-9-4 0,0 4 655,-6-4 0,-8 10-401,-3 7 1,-12 3 149,-6 8 1,-6 7-128,-5 6 1,-4 7 409,-8-2 1,4 12-193,-4 5 0,12 7-79,-6 5 1,3 2-906,9 3 0,3 5 366,14-4 1,7-2-1817,4 2 0,8-2 250,10 1 1733,7 5 0,23-6 0,2 8 0</inkml:trace>
  <inkml:trace contextRef="#ctx0" brushRef="#br0" timeOffset="2940">5463 484 7936,'-17'0'476,"7"-7"-175,2 5 536,8-6-500,8 0 1,2 1 206,7-5 0,0-1-290,0 7 0,3-6-59,3 7 0,-4-7-13,4 6 1,-4-5-159,-1 5 0,-1 0 50,0 6-111,-7 0 165,5 0 0,-13 2-107,4 4 0,-4 3 184,-2 9 1,0 7 147,0 4 0,-8 3-115,-4 3 1,-9 5-7,-2 1 0,-7 7-71,1-2-113,4-4 101,-8 0 0,8-7-172,-4-1 44,-3 1 6,12-8 1,-5 4-25,8-8 0,0 0 79,0-6-314,7 0 61,2-7-107,8-2 0,2-10 229,4-4 25,4-4 13,15-15 0,1-2-314,9-7 145,7-8 0,2-3 0,3-6-49,-1-1 0,-6 0-43,6 0 1,0 0-50,6 0 1,-8 8 169,-3 4 0,-5 5 43,-1 6 0,-6 0 47,-1 12 1,-6-2 304,1 13 1,-4-5 270,-2 5-371,-7 0 1,3 14 700,-7 3-644,0 5 0,-1 3 45,1 4 0,0 6 14,-6 11 0,0-2 39,0 9 1,0-1 179,0 6 1,-6-2 137,0-4-269,-7 4-174,3-6 0,-5 6-76,4-4-107,-5-4 18,14-7 0,-5-6-266,7-1 1,0-6 50,0 1 0,1-10-145,5-1 0,6-9-276,11 3 0,6-12-647,11-5 0,4-6-1587,8-6 2861,0-4 0,0-8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6:16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416 260 7827,'0'-9'-581,"0"1"0,0 6 670,0-4 194,0 4 32,0-5-76,0-1 214,0 6-188,-8-6 0,6 7-42,-4-5 345,4 4-138,2-6 11,0 8 415,0 0-580,0-8 24,-7 7-102,5-7 126,-6 8-292,8 0-86,0 0 0,-6 2 59,0 4 0,-1-3-21,1 9 0,2-2-8,-7 1 0,5 4 110,-6-3 1,7-2-64,-7 1 0,6-1 225,-5 1-205,7 5 1,-4-13 24,8 9 1,-2-8 34,-3 2-26,3 3 98,-6 1-87,8 7 1,-2-2-50,-4-3 13,4 3 0,-5-5 6,7 7 1,-6-5-10,0-1 0,0-5 40,6 6 0,-5-7 65,-1 7-86,0-1 0,4 7-33,-4-1 0,4-5 41,-3-1-73,3-7 1,2 11 45,0-3 1,-2-3-45,-4 3 0,4-6 35,-4 5 1,4-5-108,2 6 1,0-7 92,0 7 1,-1-6 23,-5 5 27,4 1-31,-6 5 1,6-2-49,-3-3 0,3-3 47,-4-3-96,4-4 101,2 14 35,0-7 0,-2 7-82,-4-5-15,4 4 2,-5-5 3,7 7 61,0 1 1,0-1-34,0 0 0,0-5 35,0-1-40,0 1 1,0 5-45,0 0 1,0-5 31,0-1-1,0 1 1,0 5 143,0 1-71,0-1 1,-2 0-68,-4 0 0,4-5 16,-4-1-24,4 1 0,2 5 28,0 1 0,-5-1 128,-1 0 0,0-5-152,6-1 0,0-5-1,0 6 0,-6-1 114,0 6-61,1 1 0,5-1-60,0 0 0,-2-5 45,-4-1 0,4-5-76,-4 6 1,4-7 61,2 7 0,0-6-89,0 5 0,0-5 91,0 5 1,0-5 3,0 6 0,0-1 117,0 7 42,0-1 1,-1 0-206,-5 0 107,4 1-202,-6-1 152,8 0 0,0 1-55,0-1 1,0-6 206,0 1-103,0-1 0,0 7-112,0-1 1,0-5-35,0-1 28,0 1 53,0 5 0,0 0-31,0 1 0,0-7 22,0 1 1,-6-1 54,1 6 1,-1-5-19,6-1 0,0 1 0,0 5-15,0 1 0,0-7 42,0 1-120,0-1 1,-6 6 73,0 1 1,1-7-127,5 1 120,0-1-225,0 7 179,0-1 2,0 0 0,0 1-13,0-1 0,0-6 2,0 1 0,0-1 44,0 7-35,0-1 1,0 0-168,0 1 1,0-7 134,0 1-11,0-1 0,0 6 22,0 1 1,0-1 17,0 0-5,0 1 0,5-1 10,1 0 0,2-5-27,-2-1 29,-5 1 1,13 5-86,-8 0 1,1-5 52,-1-1 26,-4 1 0,11 5-2,-7 1 0,2-7 0,-2 1 0,-2-7-93,7 7 6,-7-1-22,11 7 95,-5-1 1,1 0-88,1 1 1,-6-7 22,5 1 39,-7-8 32,11 11 0,-11-7 6,8 3 1,-6 3 20,5-9 1,-5 7 36,5-6 14,-7 7 1,10-9-55,-9 7 1,3-5-23,-2 6 16,-4-8 0,11 5 22,-7-3 1,2-4-35,-2 4 1,-3 1-31,9-1-58,-8 0-11,11 2 78,-5-7 1,1 13-18,1-8-52,-8-1 72,11 3 0,-7-4 188,3 7-180,5-7 0,-9 6 266,5-4-230,3-4 1,-7 7 36,3-3-118,5-4 1,-12 8 88,7-5 1,-5-3-79,5 4 0,-5-4 57,6-2 1,-7 6-8,7-1 1,-6 3 74,5-2-28,1-4 0,-1 11-14,1-7 25,-1 0-245,7 1 207,-1-5 1,0 6 16,1-8-27,-1 8 0,0-6 23,0 3 0,1 3 15,-1-2 0,-5 0 4,-1-6 0,1 0-36,5 0 1,-6 5 21,1 1-118,0 0 0,5-6 104,0 0 1,-5 2-12,-1 4 1,-5-4-5,5 3 1,-5-1-51,6 2 23,-1-4 0,7 7-48,-1-3 119,0-4 1,0 6 14,1-8 0,-1 2-49,0 3 1,-5-3 6,-1 4 0,1-4-51,5-2 0,0 0 35,1 0 0,-3 2 4,-3 4 1,3-4-1,-3 3 1,3-1-19,2 2 0,1-4 32,-1 4 1,-6-4 25,1-2 0,-1 5-97,7 1 1,-1 0 61,0-6 0,1 0 4,-1 0 0,0 6-9,0 0 0,-5-1 0,0-5 1,-1 0-5,6 0 1,1 6-8,-1 0 1,0 0-19,1-6 0,-1 1-47,0 5 175,0-4 1,1 6 14,-1-8 1,0 0-134,1 0 1,-1 0 5,0 0 0,0 0-8,1 0 1,1 0 18,4 0 0,-4 0-6,4 0 1,-4 0-6,-1 0 1,-1 0 8,0 0 0,1 0-151,-1 0 1,0-2 136,1-4 1,-1 4 143,0-4 0,0 3-133,1-3 1,5 4 9,0-4 0,0-1-24,-6 1 1,0-6 4,1 6 0,-1-1 18,0 1 0,1 2 4,-1-7 1,6 7 41,0-2 1,0 2-46,-6-2 1,1 4-162,-1-3 0,0-3 76,1 2 0,-7-1 115,1 1 0,-1-2-44,6-3 1,1-3-5,-1 8 1,0-5-18,1 5 0,-1-5-5,0 5 1,-1-2 41,-5 2 0,4 3-12,-3-9 0,3 6 7,3-5 1,-7 5-22,1-6 1,-1 1 77,7-6 0,-1 5-60,0 1 0,0-1 5,1-5 1,-1 1-25,0 5 0,-1-5-2,-5 5 1,8-10 6,-7-2 0,7 0-3,-7 5 1,3 1 9,2 0 0,-5-1-10,-1 1 0,-5-2 5,6-4 1,-7 4 6,7-4 0,-6 3 7,5 3 1,-5-2 2,6-4 0,-9 4 5,3-4 0,2 1-49,-2-1 0,5 4 39,-5-4 0,5-2-14,-5 2 1,6 0 6,-6 6 0,5-6-13,-5 0 0,5-6-20,-5 6 0,2 0-8,-2 5 0,-5 1 89,5 0 0,2-2 121,-2-4 1,1 3-186,-1-3 0,-4-2 33,4 2 0,2-6-1,-3 6 1,7-7 11,-6 1 0,-1-2-165,-5 2 0,2-2 207,4 8 0,-4-7-7,4 1 1,-4-2-57,-2 2 1,0-1-3,0 6 1,5 0 43,1 0 1,0-1 11,-6-3 1,0 1-56,0 4 0,0 3 24,0-3 1,0-2 71,0 2 1,-6 0-91,0 6 0,1-6-6,5 0 1,-6-6-53,0 6 1,0-6-11,6 6 0,-5-2 43,-1 2 1,0 2 19,6-8 1,0 6 14,0-6 1,-6 8-28,1-2 0,-1 2 144,6-2 0,-6 4-13,0-4 0,-5-2-22,5 2 0,-2 0-20,2 5 0,-1-1-9,-5-4 1,-3 4-59,3-4 1,3 3 46,-3 3 0,3 0-81,-3 0 0,-1-6 11,7-1 0,-6 1-21,7 6 1,-9-2 18,3-4 0,1 4-3,-2-4 1,3 3 20,-3 3 0,-3 0-7,3 0 1,-3-1-56,-2 1 0,-2 0 51,-4-1 1,3 1 76,-3 0 1,-2 5-48,2 1 1,-6 1 4,6-1 1,-7-3 2,1 8 0,-4-5 3,-1 5 1,-1-2-136,0 3 1,1 3 113,-1-4 1,1-2 6,-1 2 1,0 1-10,1 5 0,1-6 46,4 0 1,-1-5-103,7 5 0,-8-2 2,2 2 1,-2 5 41,2-5 1,-1-2-1,7 2 1,-6-1 79,6 1 1,-6 4-75,6-4 1,-2 4 19,2 2 0,2-6-22,-8 1 0,6-1-11,-6 6 0,6 0-26,-6 0 1,-2 0-97,-9 0 1,3 0 156,-3 0 0,4 0-13,1 0 0,-5 0 73,-1 0 0,3 0-112,9 0 1,-4 0 149,5 0 0,-5 0-72,-2 0 1,1 0-76,-1 0 1,1 0 30,-1 0 1,2 2-4,5 4 0,-5-4 17,4 3 1,4-1-19,2 2 1,-2-2-18,2 7 0,-6-7 13,6 2 0,0 2 130,6-3 0,-1 3-66,1-2 0,0 3-22,0 9 1,-1-1-8,1 0 1,-6 3-52,0 3 1,0-4 16,6 4 1,-7-2-6,1 2 0,-5-4 23,5 4-23,-1-3 0,7-5-40,0-4 44,7 5 1,-3-12-675,7 7 198,0-7-906,6 4-399,0-8 460,0 0 0,8 0 1323,4 0 0,11 7 0,3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6:19.660"/>
    </inkml:context>
    <inkml:brush xml:id="br0">
      <inkml:brushProperty name="width" value="0.11429" units="cm"/>
      <inkml:brushProperty name="height" value="0.11429" units="cm"/>
      <inkml:brushProperty name="color" value="#FFFFFF"/>
    </inkml:brush>
    <inkml:brush xml:id="br1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1540 9271,'0'-18'-130,"0"9"-28,0-7 267,0 14-410,0-5 0,2 1 285,4 0 0,-3-5-69,9 5 0,0-8 184,5 3 0,8-4-25,4-3 0,-2 1 30,1 0 0,1-1 1,6 1 1,-1 0-3,1 0 0,-1-1-12,1 1 0,0 0-4,-1-1 0,3-5-40,3 0 0,-3 0-19,3 6 0,-2 3 38,3-3 1,-1 4-17,12-10 0,-2 2-22,13-3 1,1 3-7,5-8 0,-6 8-10,1-2 0,-1-2-138,6 2 0,0-2 139,1 2 0,1 4 40,4-4 1,3-2 5,9 2 0,1-6-74,5 6 0,-9-6 42,8 6 1,-7-6-264,7 6 0,-41 11 0,0 1 241,1 3 0,0-1 0,-1-2 0,0-1 1,-2 0 1,0 1 0,43-12-11,6 5 1,-49 7 0,2-1-2,3 1 0,1-1 1,-4 0-1,0 1-7,4 2 1,0 1 0,41-9 1,-45 8 0,1 0 0,-2 1 0,0-1 0,2 0 0,0 1 0,-2-1 1,0 1 8,2-1 0,0 0 1,-2 1-1,0-1 25,4 0 1,1 1 0,-3-1 0,0 0 0,46-8 1,-46 8-1,0 1-2,-1-1 0,1 0 1,1 1-1,0-1-15,5 0 1,-1 1-1,-5 2 1,-2 0 0,2 0 0,0 1 0,-2 0 0,0 0-4,2 0 1,0-1 0,0-2 0,1 0 0,2 2 0,0 1 0,-5 1 0,0 0-142,2 1 1,0 0 0,46-4 172,0 1 1,-47 0 0,1 0-55,0 3 0,0 1 0,46-4 27,-46 6 0,0 0 0,-2-3 0,0 0 2,2 0 0,-1 0 1,47-2 25,0 5 1,-5 0-3,5 0 0,0 0-22,-46 0 0,-1 0 0,47 0 11,0 0 1,-7 0 30,1 0 1,4 1-30,2 5 0,-2-4 8,2 4 1,-2 2-15,2-3 0,-48 1 1,0 0-9,42 0 1,-42-1 0,0 1-6,48 0 0,-48 0 1,0-1-2,48 1 1,-4 8 19,-7-3 1,-1-1 1,1 1 0,-3-1-13,-3 2 0,3 3 6,-3-4 0,-4 5 14,-2 1 1,-4-2-100,-2-3 1,-2 3 23,-3-3 1,3 3 33,-3 3 1,-3-1-6,2 0 1,-7 0-48,2 1 1,-10-3 113,-2-3 0,-6 9-77,6-4 1,-7 4 346,1-4 0,-5 1-342,-6-1 0,1 0 299,-7 1 1,6-1-279,-6 0 1,0 1 64,-5-1 1,5 0-94,0 0 1,-2 1 28,-10-1 0,3 0 5,-8 1 0,5-1-53,-5 0 16,7 0 0,-11 1 30,4-1 0,2-5 5,-3-1 1,1-5 240,-6 5-152,0-7-34,0 12 1,0-13-41,0 9 4,0-8-11,0 11-16,0-13 0,0 8-10,0-5 19,0-3 52,0 14 0,0-12-15,0 7-27,0 1 1,-6 5 49,1 0 0,-1-5 13,6-1 1,0-5-81,0 6-3,0-9-15,0 5 58,0 0 110,0-6 25,0 5 247,0-7-149,0 0-542,-8 0 0,4 0-226,-7 0 0,5 0-1526,-5 0 1264,-1 0 771,-5 0 1,-8 0 0,-2 0-1</inkml:trace>
  <inkml:trace contextRef="#ctx0" brushRef="#br1" timeOffset="415">10221 952 8527,'0'-10'14,"2"2"-19,4 8 66,-4 0 1,5 2 137,-7 4 1,2-4 76,4 4 0,-2-2-16,7 1 0,-5-3-16,6 4 1,-6-4 254,5-2-450,1 8 1,3-5 423,-4 9-564,5-8 30,-14 11 0,7-7-75,-3 3 141,-4 5 1,6-7-148,-8 9 183,0-9-31,7 7 1,-5-12-33,4 7 0,-2-7 79,2 2 257,-4-4 1,13-2-21,-3 0 0,3-2 0,2-4 0,6-4-232,0-7 1,8 0-4,-2-1 1,4-5 0,1 0 1,1-7-174,-1 1 0,1 2-87,-1-2 1,1 0 142,0-5 0,-1 5-734,1 0 0,-3 8 41,-3-2 750,-4-4 0,-7 8 0,-1-6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20.96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399 18 7609,'-10'-7'614,"2"5"-496,8-6 47,0 8 1,0 2 177,0 4-27,0 3 1,6 9-169,0-1 0,2 0 11,-3 0 1,-1 6 118,8 1 1,-6 6-72,5-1 0,-7 4-37,2 1 1,1 9 59,-1 3 0,0 0-11,-6 6 0,0-4 26,0 9 1,0 3-5,0-2 1,0 5-65,0-5 0,0-1 1,0-5 1,0 6-14,0-1 1,0-1 31,0-10 0,0 2-231,0-7 1,2-1 69,4-5 0,-5-8-254,5-4 0,-4 2-50,-2-2 1,6-6-167,0-6 1,-1-5-181,-5 6-347,0-8-608,0 3 1031,0-7 1,-1 0-918,-5 0 1455,-12 0 0,-8 0 0,-9 0 0</inkml:trace>
  <inkml:trace contextRef="#ctx0" brushRef="#br0" timeOffset="337">1 1315 7933,'0'-9'1125,"2"1"-1146,4 8 0,-3 0 72,9 0 1,0 6 170,5-1 0,0 9 38,0-3 0,6 7 83,1 5 1,1-2-224,-2 8 0,-4-6 100,4 6 0,-2-6-174,2 6 1,-4-8 126,4 2 1,-9-4-117,-3-2 0,-1-5 9,1-1 1,5-5-107,-5 6 0,-1-9 175,1 3-93,1-4 1,5-8 177,1 1 0,-1-15-79,0 3 1,6-14-58,0-3 0,2-1 49,-2-5 0,2-2-170,4 1 1,2-5-124,-8 6 1,6-1-264,-6 7 0,0 7-553,-6 4-664,0-4 1640,1 8 0,-9-6 0,-1 7 0</inkml:trace>
  <inkml:trace contextRef="#ctx0" brushRef="#br0" timeOffset="460">831 1367 7928,'-17'0'159,"7"0"0,10 0 1,10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29.46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35 537 7931,'-18'0'514,"9"0"799,1 0-805,8 0-343,0 0 0,10-6 139,7 0 1,8-1-28,10 1 1,-1-2-133,1-3 1,5-5 101,0 5 0,3-5-282,-3-1 1,-1 0 101,7-1 0,-8 1-605,2 0 1,-5 1-30,-6 5 1,-4-3-1118,-8 9 1011,0-9 0,-7 10 229,-4-7 0,-4 5 444,-2-5 0,-16-1 0,-3-5 0</inkml:trace>
  <inkml:trace contextRef="#ctx0" brushRef="#br0" timeOffset="278">502 122 7931,'0'-18'0,"0"1"103,0 0 0,0 5 337,0 1 324,0-1-161,0 3 190,0 1-310,0 8-212,0 0 43,0 8 0,0 3 141,0 12 1,-2 4-46,-4 8 1,-4 7-152,-7 4 0,-6 4 132,0 2 1,-6 0-88,6 0 1,-6 0 107,6-1 1,-6-1-84,6-3 1,0-3 52,6-4 1,5-3-215,1 3 0,1-5-103,-1-7 1,3-3-786,8-7 641,0-1 1,10-2-329,7-3 1,2-5 215,10-7 1,2-9-773,9-8 1,-1-3 69,7-8 1,-6-1-129,6-6 1,-6-5 342,7-1 1,-9 1-784,2 5 1461,-3 1 0,5-8 0,2-3 0</inkml:trace>
  <inkml:trace contextRef="#ctx0" brushRef="#br0" timeOffset="671">1072 35 7916,'0'-17'1230,"-7"7"-572,5 3-195,-6 7-394,8 0 174,0 0-402,0 7 1,0 3 37,0 7 1,-6 1-75,0-1 0,-1 0-106,1 0 0,2 6-1105,-7 1 1406,7-1 0,-12-6 0,7 0 0</inkml:trace>
  <inkml:trace contextRef="#ctx0" brushRef="#br0" timeOffset="1584">865 329 7916,'-17'12'-126,"-1"-1"290,1-7 334,0 11-61,7-13-393,2 6 0,10-8 120,4 0 0,4 0 0,7 0 263,0 0-330,1 0 1,-1-2-49,0-4 1,0 4 103,1-3 1,-1 3 122,0 2-169,-7 0-12,5 0 0,-13 2 161,4 3 0,-4 11-60,-2 7 1,-8 2 66,-3-2 1,-5 4-96,-1 7 1,0 1 36,-1 0 1,1-7-90,0 1 1,7-8 72,4 2 0,-1-3-211,1-3 1,0 0 39,6 1 1,2-7-754,4 1 347,4-9 0,7 5-217,0-8 1,6-2 112,0-4 0,8-5-310,-2-12 0,-2 2-12,1-8 1,-1 0 337,2-6 0,2 1 476,-8-1 0,6 1 0,-6-1 0,0 8 0,-6 4 0,-5 4 0,-1 2 0,-7 7 222,4-5 292,-8 13 782,8-6-905,-7 8 0,13-2 46,-8-4 0,7 4-71,-1-3 0,3-3-138,2 2-19,1 1-312,-1 5 187,0 0 0,-7 1-92,-4 5 0,-5 6 249,-1 11 0,-7-2-84,-5 8 1,-5 0 18,-6 5 1,2 1-46,-8-1 1,8 1 60,-2-1 1,2-5-89,-2 0 0,3-8-13,-3 2 1,10-2 1,1 3 0,3-11-247,-3 4-56,4-11 109,8 2-124,0-8 1,2-4 61,4-8 0,10-1 29,7-16 0,7 0 7,-1-5 1,10-7-9,1 1 1,0 0 91,-5 5 1,-2 2 11,-5 5 1,3 3 116,-8 7 1,0 9-85,-5 3 0,-7 4 151,1 2-177,-9 0 1,5 2 214,-8 4 1,0 5-50,0 12 1,-6-2 51,1 8 1,-9-8-70,3 2 1,-5 2 13,-1-2 0,5 2-153,1-2 0,-1-3 107,-5 3 1,6-4-69,-1-2 1,6-1 51,-5-5 1,7-1-158,-2-4-128,4-5-277,2 7 422,0-8 0,8-8 41,3-3 0,12-12-159,6-6 0,4-4 75,2-1 1,-1-1-144,1 1 1,-1-7 28,1 1 1,-1 1 141,1 11 0,-8-3 102,-4 8 1,-6 6 459,-5 5-265,3 8-98,-13-3 1,6 8 421,-8 5 1,0 6-187,0 11 1,-2-2 183,-4 8 1,4-6-138,-4 6 0,-1-1-204,1 7 1,0-6-155,6 0 1,0-6-230,0 6 1,0-6-99,0 5 1,0-6-375,0 1 0,0-4-857,0-2 1015,0 0 1,2-1-845,4-5 0,4-3 1341,7-8 0,0-15 0,0-5 0</inkml:trace>
  <inkml:trace contextRef="#ctx0" brushRef="#br0" timeOffset="1942">2162 571 7916,'-8'10'2325,"6"-2"-1390,-6-8-196,8 0-215,0 0-290,8 0 1,2 0-307,7 0 0,2-6 134,4 0 1,-3-7-65,3 1 1,-4-3 115,-2-3 0,6-5-241,0 0 1,-5 0-74,-7 6 1,-5 0-7,5-1 0,-7 1 120,2 0 0,-4 0 22,-2-1 1,-6 7 155,0-1 1,-9 8-63,-2-1 0,-1 3-20,-5 2 1,-2 2 77,2 3 0,-7 5 151,1 7 1,4 1 8,2-1 0,2 6 202,-2 0 0,3 8-39,-3-3 1,10-1 89,1 2 1,3 0-166,-3 6 1,4-1-87,8 1 1,0-6-210,0-1 0,2-6 70,4 1 1,4-4-137,7-2 0,0-1-213,1-5 0,1-3-220,4-8 1,-2 0-33,8 0 1,-6-2-471,6-4 0,-6-4-642,6-7 0,-6-6 1602,5 0 0,1-15 0,6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27.69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450 78 7903,'-8'-10'1170,"7"-5"-892,-7 13 106,8-6 38,0 8-319,0 0 1,0 10 49,0 7 1,0 10 404,0 13 0,-8 10-154,-3 8 1,-5 7-24,-1-2 1,-2 9-94,-4-3 0,2 2-14,-8-14 0,2 7-175,-2-6 0,-2-1 131,8-5 1,-8 0-211,3 0 0,3-8 83,2-4 1,3-11-74,3-6 0,6-4-47,-1-1-220,8-9-498,-3-1 533,7-8 0,1-8-109,5-3 0,4-12 90,7-6 1,8-6-198,4-5 0,4-2 98,1-4 1,1-4-21,-1 4 1,1-3 179,0 3 0,-1 4 93,1 8 1,-8 1-5,-4 4 1,-4 6 271,-2 11 0,-5 5-22,-1 7 0,-7 2-95,2 3 1,-4 7 530,-2 11 1,0 12-196,0 11 0,0-2-35,0 2 1,-6-6-139,0 6 0,0-7-22,6 1 1,0-3-268,0-3 0,0-1 101,0-4 1,2-4-530,4-8 1,-2 0 271,7 1 1,-5-3-1044,6-3 1,-1-5 522,7-7 0,5 0-1176,0 0 1894,7-7 0,-3-11 0,8-9 0</inkml:trace>
  <inkml:trace contextRef="#ctx0" brushRef="#br0" timeOffset="397">1038 683 7903,'-25'-10'195,"6"1"49,-4 3 0,4 4 578,1-4 1,1 4-314,0 2 0,-6 2 56,0 4 0,0 5-147,5 12 0,-3-1-294,4 6 1,-4 3 19,9 10 1,-1-5-81,1 4 0,5-3 54,7-3 0,0-1 35,0-4 1,0 2-331,0-8 1,7 0 84,5-6 0,-3-5-356,3-1 1,-1-5 163,7 5 1,-1-7 31,0 2 0,1-6 74,-1-6 0,0-5-64,0-12 0,3 2 68,3-8 0,-4 2 46,4-2 1,-4-9 74,-1 3 0,-7-3-61,1 3 0,-3 2 220,3 5 1,-3-1 433,-3 11 399,-4-3-242,6 12-199,-8-1 0,0 4-363,0 12 1,-6 4 55,0 7 0,-5 6 39,5 0 1,-6 8-9,7-2 1,-3-2-334,2 1 1,4-6-252,-4 1 1,5 2-306,1-2 1,1 2 30,5-2 0,-2-10-477,8 4 0,-1-3 1113,6 3 0,16 0 0,4 1 0</inkml:trace>
  <inkml:trace contextRef="#ctx0" brushRef="#br0" timeOffset="781">1626 320 7944,'-10'-18'990,"-5"9"-41,13 1-564,-6 8 0,7 2 43,-5 4 0,2 9-13,-8 8 1,3 8-130,-3-2 0,-3 11-12,3 6 0,-3 2 80,-2-2 0,-2 4-167,-5-4 1,5 6 47,-4 6 0,4-6-287,2 0 1,1-2 100,5-10 1,-3 4-377,9-9 1,-1 1 172,6-13 1,2 0-792,3-5 1,7-9 278,11-3 1,4-4-2,8-2 1,7-10 34,4-7 0,12-14 632,5-9 0,-3-8 0,-1 4 0</inkml:trace>
  <inkml:trace contextRef="#ctx0" brushRef="#br0" timeOffset="1284">2456 129 7944,'-2'-23'627,"-4"0"1,-3 0-96,-8 6 0,3 2 32,-3 3 1,3 2-213,-9 5 0,2 5-26,-2 0 0,2 7-58,-8 11 0,6 7 122,-6 3 1,6 13-194,-6 5 1,2 6 23,-1 5 0,3-1 128,7 8 1,1-1-75,0 6 1,0 0 28,-1 1 0,3-3-63,3-4 1,-3 4-28,3-3 0,3 3 19,-3 2 0,7-5 16,-7-1 0,6-5-40,-5 5 0,5-9 12,-6-2 0,7-2-355,-7-10 0,6-5-44,-5-6 1,5-8-140,-5 2 0,5-12 17,-6-5 1,1 2-164,-7-3 0,1-1-737,0-9 0,0-1 493,-1-12 0,-5 3-50,0-14 0,0-1 306,6-11 1,-1-3-552,1-8 0,8-2 463,3-3 0,4-3-86,2-3 1,-2-1 624,-4 12 0,4 4 0,-3 14 0,1 1-67,-2 4 0,4 10-62,-4 8 0,2 7 440,-1-2-334,3-4 1,-4 8 818,12-3 1,3 3-253,9 2 1,7 0 522,3 0 1,7 0-344,5 0 1,3-6-109,3 0 0,4-5-237,-4 5 0,2-2-132,-2 2 0,2 5-447,-8-5 0,6-2 224,-5 2 1,-7 1-227,-5 5 0,-8-2 237,2-4-2410,-3 4 1255,-11-6 1120,-1 8 0,-8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25.3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277 35 7886,'0'-18'2031,"0"9"-1721,0 1 0,0 12-111,0 7 0,-5 9 106,-1 14 1,-8 9 109,3 3 1,1 6-2,-1 5 0,-1-1-119,-5 7 0,0-7 48,-1 2 1,-5 1-129,0-1 1,0 1 87,6-1 0,0-10-124,-1 4 1,3-12-72,3 1 1,5-7-75,7-5 1,0-4-330,0-8 1,2-1-768,3-5 1,11-3 529,7-8 0,8 0-844,-3 0 1,7-14 631,5-3 1,-3-14 743,3-3 0,-3-1 0,-3-7 0</inkml:trace>
  <inkml:trace contextRef="#ctx0" brushRef="#br0" timeOffset="315">433 744 8580,'0'9'905,"0"7"1,8-14-648,3 3 1,1-3-111,5-2 1,-3 0 66,9 0 1,4-7-214,1-5 1,-1-9 112,2-2 0,-8 0-194,2 5 1,-4-5-42,-1 0 1,-7 0-40,1 6 0,-8 0 111,1-1 0,-3 1 41,-2 0 0,-2 5 193,-3 1 0,-5 7-107,-7-2 1,-2 4 195,-5 2 0,3 0-38,-7 0 0,-1 8-16,-6 3 1,2 7-19,5 5 0,1-4 144,4 4 0,5 4-212,1 2 0,2-2-7,9 2 0,-6-1-82,7 7 0,-1-6 58,6 0 0,0-2-479,0 1 0,8-1 203,3-4 0,6-9-761,6 3 1,-1-5 112,6-1 1,1-3-151,6-8 0,-1-2 360,1-4 1,2-4 609,3-7 0,-4-8 0,7-2 0</inkml:trace>
  <inkml:trace contextRef="#ctx0" brushRef="#br0" timeOffset="715">1021 553 7886,'0'-17'304,"0"0"152,0 0 0,0 5 314,0 1 502,-8 7-838,-1-4 0,-9 10-1,1 4 1,0 5-175,0 12 1,-1 4-60,1 8 0,-6-1-45,0 1 1,2-1 13,9 1 0,-1 0-116,7-1 0,0-1 45,6-4 1,0 1-80,0-6 0,2-1-13,4-6 1,-2-2-348,7-3 1,1 1 57,5-7 1,6 0-94,0-6 1,2 0 69,-2 0 0,-4-14-66,5-3 1,1-6-105,-2 0 1,-2-4 101,-10-8 0,5-1 286,-5-4 1,3 3-90,-3-3 1,-1 9 180,-5 2 1,-3 2 224,4-2 324,-4 4-396,-2 8 767,0 8-296,0 1-381,0 8 0,-2 8 40,-4 3-160,4 4 0,-5 5 24,7 3 1,-6-2-134,0 8 1,1-6 53,5 6 0,0-6-203,0 5 1,0-5-243,0 6 0,0-8-295,0 3 1,1-3 230,5 2 0,-2-4-208,8 4 0,-1-4 645,6-2 0,8 1 0,2-1 0</inkml:trace>
  <inkml:trace contextRef="#ctx0" brushRef="#br0" timeOffset="1249">1661 519 7644,'-8'-10'1218,"4"1"-629,-7 3 0,5 4-95,-5-4 0,-1 4-151,-5 2 1,-1 0-4,1 0 1,0 6-53,0 0 1,-7 7-258,1-1 1,6 1-10,6-1 0,1 3-206,-2-3 169,5 3 1,7 2-167,0 1 0,7-1-405,5 0 0,3 0 251,3 1 0,-1-1 185,0 0 1,1 3-6,-1 3 0,-2-4 314,-3 4 1,1-2 307,-7 2 1,0-4-234,-6 4 0,0-3-25,0-3 0,-2-6 184,-4 1 0,-4-1 384,-7 7 0,-6-9-281,0-3 1,-6 2-162,6-2 1,-6-1-102,6-5 1,-6 0-233,6 0 1,0-5-301,6-1 0,2-8-419,3 3 1,-1-5-731,7-1 1,0 0 675,6 0 1,10-1-214,7 1 1,2-6 983,10 0 0,8 0 0,7 6 0</inkml:trace>
  <inkml:trace contextRef="#ctx0" brushRef="#br0" timeOffset="1448">1817 709 7944,'11'6'1917,"1"0"-1231,-9-1 0,13-5-150,-5 0 0,5 0-183,1 0 0,2 0-105,4 0 0,6-3-307,11-9 1,3 0 125,3-11 1,-2 4-217,-4 2 1,-5 0 177,0-1 1,-9 3-750,-8 3-498,-1-3 244,0 13 1,-9-11 290,-8 7 1,-8 0-143,-9 6 1,-2 0 824,-4 0 0,4 0 0,-6 0 0</inkml:trace>
  <inkml:trace contextRef="#ctx0" brushRef="#br0" timeOffset="1677">2162 363 7944,'0'-17'-158,"0"0"-40,0-1 1,-2 7 1132,-3-1 1,3 7-323,-4-7 0,2 8-43,-2-2 0,4 6-164,-3 6 1,-3 6 35,2 11 0,-5-2-64,5 8 1,-6 0-33,7 5 1,-3 3-57,2 3 1,-1-2 55,-5 8 1,-3-5-11,3 5 1,3-8-89,-3 3 1,2-5-213,-1-1 0,1-8 74,4-4 0,5 2-539,-5-2 1,4-6-294,2-5 251,0-1 0,8-1 158,3-4-1735,4-5 1225,3-1 1,5-1-1395,0-5 2217,15-4 0,-1-15 0,15-2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24.42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208 416 7886,'10'-8'0,"-1"4"-118,-3-7 1,-4-1-158,4-5 0,-2 1 450,1 5 1,-3-4 954,4 3-741,-4-3 0,-4-1 10,-4 5 0,2 3 358,-7 8-481,7 0 1,-11 0-47,3 0 1,-3 6-26,-2 0 1,-7 13 62,1-2 1,0 14-54,6 3 0,0 1-2,-1 5 0,1 5 15,0 1 1,7-2-126,5 2 0,3-8 18,2 3 1,0-7-181,0-5 1,0 2 31,0-8 1,7-2-148,5-9 0,5 1 11,6-7 1,-4 0 39,4-6 0,2-8-167,-2-4 1,6-5 39,-6-6 0,8-6 15,-2-11 0,-2 1-22,2-7 0,-8 6 69,2-6 0,-4 5 149,-2-5 0,-1 8 141,-5-2 1,-3 11 602,-8 6-387,0 3 46,0 11 0,-2 1-156,-4 8 0,2 14 2,-7 3 0,1 12-46,-1 0 0,-3 3-2,9 3 1,-1-1-194,6 1 0,0 0 110,0-1 1,0-5-281,0 0 1,2-8 62,3 2 1,-1 2-658,8-2 0,-1 0 223,7-6 1,-1-5 18,0-1 0,6-7-159,0 2 1,0-4-896,-5-2 1607,7 0 0,-6-15 0,6-5 0</inkml:trace>
  <inkml:trace contextRef="#ctx0" brushRef="#br0" timeOffset="200">744 502 7886,'-9'-9'1598,"1"1"0,10 8-1252,4 0 1,5-2 61,12-4 1,-2 2-275,8-7 1,0-1-285,6-5 1,-1 5 162,1 1 0,-6-1-150,-1-5 0,-1 6-467,2-1 0,-4 6 74,-8-5-1061,-7 7 1083,-2-4 0,-8 6-189,0-3 0,-8 3 34,-4-4 663,-11 4 0,4-6 0,-6-1 0</inkml:trace>
  <inkml:trace contextRef="#ctx0" brushRef="#br0" timeOffset="434">969 122 7886,'6'-18'0,"0"1"0,-1 0 738,-5 0 112,0-1 254,0 1-212,0 7-3,0 3-615,0 7 1,0 7-33,0 5 0,-2 11 144,-3 6 1,1 11-56,-8 6 0,1-2 10,-7 2 1,1 1-90,0 4 1,0 1-24,-1 0 0,7-2-1,-1-4 1,3 2-14,-3-7 1,-1-7 12,7-5 1,0-8-1,6 2 1,2-3-2330,4-3 1589,3-8 0,14-1-749,0-8 1,2-2 177,-1-4 0,2-9-1003,9-8 2086,0-8 0,-1 4 0,1-7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22.4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536 312 8031,'10'-29'-346,"-4"0"0,1 8 209,-1-2 0,0-4 544,-6-2 0,0 2 55,0-1 0,0 6-177,0-1 0,-8 6 26,-3 6 1,-7-3 175,-5 8 1,2 1-177,-8 5 1,2 1-82,-2 5 0,-3 6-49,3 11 1,2-2 47,-2 8 1,8 2-308,-2 9 1,6-4 70,5 5 0,5-3-8,7 3 1,0-3-80,0 8 1,7-6-136,5 7 1,11-9-61,6 2 1,5 3 113,7-3 1,-5 0-23,4-5 1,-5 5 80,-6 1 0,2 1 191,-8-2 0,-2-1 8,-10 7 0,-3-8 243,-8 3 1,-4 1-149,-7-2 0,-3 6 122,-15-5 1,1-1 301,-7-5 1,-2-3-198,-3-3 1,4-4 43,-5-8 0,-1-1-117,2-5 0,-1-3-198,7-8 0,5 0-102,0 0 1,8-8-293,-2-3 1,4-5 165,1-1 1,9 0-176,3-1 1,4 1-2425,2 0 1941,0 0 0,8-1-1523,3 1 2275,12 7 0,4-13 0,8 4 0</inkml:trace>
  <inkml:trace contextRef="#ctx0" brushRef="#br0" timeOffset="472">1107 813 8018,'-17'-17'0,"-1"0"255,1-1 0,0 9 417,-1 3 1,1 4-286,0 2 0,-1 0-149,1 0 1,4 10-118,-5 7 0,11 2 86,-11 10 0,5 2-33,-4 9 1,1-1 52,5 7 1,-3-8-101,9 3 0,-7 1-27,6-2 1,1 0-129,5-5 1,0 0 82,0-1 0,1-7-188,5-4 1,4-4-209,7-1 1,0-9 197,1-3 1,-1-4-24,0-2 1,1-2 108,-1-4 1,6-9-216,0-8 0,0-8 39,-6 2 1,1-3 102,-1-3 1,-6 0 95,1 1 1,-8-1 172,2 1 0,1 1-20,-1 4 0,0 4 175,-6 8 1,0 5 777,0 1-485,0 7-386,0-4 0,0 16-106,0 4 1,-6 9-115,0 2 0,1 8 101,5-3 0,0 3-250,0-2 0,0 2-302,0-8 1,0 2 203,0-2 1,5-4-451,1 4 0,6-4 298,-7-1 1,9-1-300,-3 0 0,5-7 717,1-5 0,0-10 0,1-5 0</inkml:trace>
  <inkml:trace contextRef="#ctx0" brushRef="#br0" timeOffset="901">1453 917 7996,'0'-10'338,"0"-5"1,2 7-165,3-3 0,5-4-117,7 3 0,1-1 212,-1 1 0,0-3-53,0 3 0,1 2-129,-1-1 1,-5 7 199,-1-2 5,-7 4 1,6 4 43,-5 4 0,-3 6-40,4 11 0,-6 6 58,-6 11 1,2 4-84,-7 8 0,1-2-141,-1-4 0,-3 4-12,8-4 0,-5-4-173,5-1 0,0-1 145,6-5 1,0-5-75,0-12 0,0-1-251,0 0 171,8-7 0,2-2-93,7-8 1,-5 0 92,-1 0 0,1-10 170,5-7 1,6-10-135,0-14 1,6 3-76,-6-8 0,6 2 74,-6-2 1,0-4-90,-6 4 0,0 1-28,1-1 1,-3 2 58,-3-2 0,1 4-56,-7 7 0,0 2 35,-6 5 1,0 3 339,0 7-87,0 1 12,0 0 0,-2 7-516,-4 4-457,4 4-408,-6 2 546,8 0-1262,0 8 1940,0 2 0,0 7 0,0 0 0</inkml:trace>
  <inkml:trace contextRef="#ctx0" brushRef="#br0" timeOffset="1264">1989 1038 7996,'0'17'1035,"0"-5"-696,0-1 1,0-5 37,0 6 1,6-6-69,-1 5 0,9-7 191,-3 2 0,7-4-450,5-2 1,-4 0 71,4 0 1,2-2-125,-2-4 1,6-9-1,-6-9 0,0 0-170,-6 0 0,0 3 121,1-8 0,-7 6-114,1-5 1,-8 5 52,1-6 0,-3 8-16,-2-2 0,-2 3 479,-3 3 0,1 5-160,-8 1 1,1 7 30,-7-2 1,-7 4-77,-3 2 0,1 8-12,-2 4 0,6 9 114,-6 2 1,8 8 184,-2-3 1,4 7 45,1 5 1,1-3-104,0 3 0,7 2 95,4-1 0,-1-1-119,1-5 0,0-1-280,6 1 1,8-6 129,3 0 0,5-8-209,1 2 1,0-10-325,1-1 0,5-8-477,0 1 0,2-3 121,-2-2 0,-2-2-523,8-3 1,-2-7-343,1-11 0,3 2 1552,-8-8 0,0 0 0,-5-5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9:44.25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433 139 7985,'10'0'-653,"-1"0"-13,-3 0 319,-4 0-70,13 0 417,-13 0 0,13-8 0,-5-1 0</inkml:trace>
  <inkml:trace contextRef="#ctx0" brushRef="#br0" timeOffset="1032">18 208 7971,'0'10'-727,"-2"3"436,-4-7 384,4 0 245,-5-6 0,7 2 159,0 4-328,0-4 281,7 5 0,3-7-89,7 0 1,2 0 37,4 0 1,4-2-74,8-3 0,5-5 15,1-7 1,7 1-70,-2 5 1,-2-5-2,2 5 0,-7-5-102,1-1 0,-4 6-138,-1-1 1,0 1-53,-1-7 1,-5 7 75,0-1 0,-8 3-474,2-3 1,-6 2 120,-5 5-26,3 3 1,-13-8-1064,4 4 426,-4 4 274,-2-5 1,-2 7-415,-4 0 742,-3 7 0,-15 1 359,1 4 0,-15 11 0,1-4 0</inkml:trace>
  <inkml:trace contextRef="#ctx0" brushRef="#br0" timeOffset="1332">502 139 9715,'0'10'1437,"0"5"-794,0-3-35,0 3-296,0 2 0,-2 6 115,-4 0 0,3 8 68,-9-2-215,1 11 0,-7 5 223,1 6 1,-2 7-145,-4 0 1,2-1 397,-8-5-533,8 8-18,-12-6 1,8 5 70,-4-7 0,4-8-72,8-3-117,0 3 1,-1-8-43,1 5 1,5-11 146,1-1 0,5-8-1294,-5 2 659,7-3-2208,-4-3 1110,8-7 253,0 5 1,2-13 356,4 4 0,-2-6 52,7-6 1,1 2 877,5-8 0,0-7 0,1-8 0</inkml:trace>
  <inkml:trace contextRef="#ctx0" brushRef="#br0" timeOffset="1784">917 883 8004,'-9'0'238,"-1"0"-52,4 0 789,4 0-171,-5 0 240,-1 0-663,6 0 0,-6 2-239,8 3 1,-2 7 97,-3 11 1,3-2 102,-4 8 1,4-6-119,2 6 1,0-6-7,0 6 0,2-8-81,4 2 0,3-4-207,9-2-43,-1-7 1,0 3-69,0-7 1,6 0-26,1-6 1,4 0-167,-5 0 0,6-10 21,-6-7 1,2-2-156,-2-10 1,-5 6 148,-1-6 1,-2 2 41,-9-2 0,0-1 269,-6 7 1,0-6 33,0 6 1,-2-6 264,-4 6 0,-5 0 76,-12 6 0,1 7 328,-6 4 0,-3 4-203,-9 2 1,3 8 231,-3 3 0,5 5-459,6 1 1,4 0-289,8 1 1,2-1-1001,3 0 793,-3 1 267,13-1 0,2 0 0,9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9:49.78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310 830 7919,'0'-17'81,"0"0"1,0 5 150,0 1 0,-6-1 296,0-5 0,-5 0-110,5-1 0,-6 7-74,6-1 1,-5 7 58,5-7 321,-7 8-357,3-4 0,-7 8 324,0 0-423,-1 0 1,1 8 59,0 4-47,-1 11-90,1 4 1,0 7 136,-1 1 160,1-1-311,0 9 1,7-7 34,5 5-48,-5 3 0,8-14-73,-4 5 1,6-6 206,6 0-322,4-4 0,7-4-213,0-4 1,0 4-71,1-9 0,-1-5-295,0-1 0,6-4 232,0-2 1,1-8-196,-7-3 0,2-4-87,4-3 382,-4-7 1,6-2 112,-7-7 1,-7-1-227,1 1 165,-1 7 372,6-14 0,-5 18-153,0-11 0,-9 11 302,3 0-149,4 3 14,-8 11 879,5-7-595,-7 15-189,0-7-79,0 16 0,-2 3 36,-3 12 103,3-4-211,-14 14 0,14-12 5,-3 8 0,-3-2 113,2 2-202,0 3 1,6-12-100,0 3 1,0-4-111,0-2 1,6 0-679,0 1 363,7-9 1,-3 5-400,7-9 1,1 1-1226,-1-6 1067,8 0 362,-6 0 691,6-7 0,0-3 0,2-7 0</inkml:trace>
  <inkml:trace contextRef="#ctx0" brushRef="#br0" timeOffset="575">1192 87 11061,'-12'7'673,"0"5"1,7 5-389,-7 6 0,1 4 124,-7 8 1,-1 7 299,-4 4-327,4 4-93,-6 2 1,2 8 302,0 3-1753,-8 4 1420,4 2 1,0 1 350,4-1-381,4 0 1,2-8 305,-1-3 1,7-6-407,-1-6 1,8-4-244,-1-7 1,5-2 215,5-5-406,5-3 205,7-7 1201,1-9-2193,-1 7 1,2-14 531,4 3 0,4-5-792,8-5 0,-1-7 383,1-11 0,-1-4-527,1-7 929,0-1 201,-1 0 181,1-7 0,7-10 0,2-9 0</inkml:trace>
  <inkml:trace contextRef="#ctx0" brushRef="#br0" timeOffset="889">1901 18 7905,'0'-10'1730,"0"2"-929,0 8 0,-2 0-199,-4 0 1,2 2-68,-8 4 0,3 11 210,-3 12-472,-3 4 1,5 9 125,-7 4-41,-8 4 1,6 2-50,-4 0 1,2 2 14,-2 3 0,2-1-26,-8 7 1,6-1 148,-6 1 1,8-3-140,-2-8 0,5 0 321,7 0-412,-5-1-330,15-6 138,-7-3-1,8-15 194,0 5-986,0-5 454,0 0 303,0-2 1,2-13-967,4-1 422,3-7-35,8 4 1,-3-8-1377,3 0 1194,-3 0 282,18-16-989,-5 5 631,8-22-113,-1-1 961,1-3 0,0-5 0,-1 7 0,1 1 0</inkml:trace>
  <inkml:trace contextRef="#ctx0" brushRef="#br0" timeOffset="997">2160 900 7897,'0'9'890,"0"-1"-342,8-8-237,1 0 0,3-2-311,-1-4 0,1-11 0,5-10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06.9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17 7449,'11'0'375,"1"0"-225,-1 0 142,-1 0-9,-3 0 230,-7 0-396,0 0 1,2 6 8,4 0 1,-4 2-29,4-3 0,-4-1-188,-2 8 0,2-6 177,3 5 0,-3-5 82,4 5-77,-4 1 0,-2 5 4,0 1 0,0-1-8,0 0 0,0 0-14,0 1 1,0-1-76,0 0 0,0 3 157,0 3 0,-2-4 80,-4 4 0,4 2-197,-3-2 1,3 0-90,2-6 1,0 1 73,0-1 1,0-6-17,0 1 1,0-1 27,0 7 0,0-1 21,0 0 1,0 1-35,0-1 0,0 0 26,0 0 1,0-5 32,0 0-39,0-1-21,0 6 16,0 1 0,0-7-8,0 1 1,-2-8-86,-4 1 91,4 5 0,-6-6-158,8 7 73,0-7-30,0 4 37,0-8 80,0 0 1,-5-2-101,-1-4 1,0 2-11,6-7 1,-6 5-39,1-6 0,-1 7 14,6-7 1,-6 1 44,0-7 0,1 1-115,5 0 1,0-1 65,0 1 1,0-6 6,0 0 0,0-2 51,0 2 1,0 2-7,0-8 0,0 8-53,0-2 1,0-4-10,0-2 0,2 2 107,3-2 1,-3 6-57,4-5 1,-4 6 114,-2-1 0,0 10-95,0 1 268,0 1-210,0-6 0,0 5-37,0 0 0,2 7-40,4-7 26,-5 8 0,7-5-22,-8 3 67,0 4 1,6-8-7,0 5 1,-1 1-11,-5-8 1,2 7 16,4-7-22,-4 8 20,6-4-25,-8 1-8,0 5-39,0-6 45,0 8-1564,0 0 656,7 0 923,3 8 0,15 1 0,2 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9:47.38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883 35 7869,'-10'-8'-400,"0"6"315,5-4 1,3 2 1247,-4-1-771,-4 3 1,6-6 363,-7 8-499,7 0 0,-9 2-24,7 4 0,-6 3-22,7 9 0,-9 7 27,3 3 0,-5 13 83,-1 5 1,0 12-109,-1 5 1,1 4 210,0 2 0,5 2-101,1 4 1,-5 0-38,-1 0 1,-4 0 103,9-11 1,3-5-160,-3-1 1,6-4-65,-5-2 0,5-8 26,-5-4 1,7-3-260,-2-3 1,2-7 157,-2-4-520,4 4 0,-7-8 336,3 4-812,4-11 0,-13 1 136,3-7 0,-3 0-58,-2-6 0,-1 0-419,1 0 0,-6-8 1245,0-3 0,-8-20 0,4-6 0</inkml:trace>
  <inkml:trace contextRef="#ctx0" brushRef="#br0" timeOffset="167">1 847 7869,'11'0'-25,"1"0"-41,-1 0 0,12-2 410,0-3 1,8 1 936,-2-8 1,11 1-710,6-6 1,-2 5-4,3 0 0,-1 1-493,6-6-57,-1-1 1,-1 1-793,-3 0 0,-5 5 287,-8 1 448,1 7-573,0-4 0,-7 2 145,1 1 466,-8-1 0,12 6 0,-6 0 0</inkml:trace>
  <inkml:trace contextRef="#ctx0" brushRef="#br0" timeOffset="324">1073 467 11040,'0'11'-689,"0"1"545,0 0 1,-2 5-882,-4 0 1025,4 8 0,-21 2 0,4 8 0</inkml:trace>
  <inkml:trace contextRef="#ctx0" brushRef="#br0" timeOffset="589">796 813 7869,'17'0'321,"1"-6"783,-1 0 1,0-7-664,1 1 0,5 3 89,0-3-530,0 8 1,-6-3 169,0 7 236,-7 0-232,-2 0 1,-8 7 218,0 5 1,-8 11-32,-4 6 1,-3 3-122,-2 3 1,-6 0 23,0-1 0,-2 1 76,2-1 0,9-5-324,-3 0 1,11-8 105,0 2 0,4-9-1256,2-3 925,8 1 0,7-3-377,8-3 1,2-4 9,-2-2 0,4-2-752,8-4 0,0-9 1327,-1-8 0,1-16 0,-1 3 0</inkml:trace>
  <inkml:trace contextRef="#ctx0" brushRef="#br0" timeOffset="1023">1315 744 7869,'9'0'1153,"-1"0"1,-8-2-940,0-4 0,2 4-24,4-4-60,-4 4-206,13 2 188,-13 0 1,8 6 96,-5 0 0,-3 7-125,4-1 1,-6 9-84,-6 2 1,2 6 121,-7-6 0,-1 2-43,-5-2 0,0-2-180,0 8 0,-1-8 22,1 2 0,5 2-8,1-2 1,1-6 70,-1-5 51,-5 0-200,14-3 138,-5-1 61,7-8 0,2-8-52,3-3 1,11-14 195,7-10 1,8 0-177,-3-5 1,5-4-214,2-2 1,-3 4-106,-3 1 194,4 5 0,-14 3 136,4 4 0,0 4 55,-6 8 1,5 7-128,-11 5 455,-3 3-314,7 2 1,-11 2 304,8 3 1,-9 5-53,3 7 1,-4 8 95,-2 4 0,-2 4-230,-4 1 0,-1 1-233,-5-1 0,-1-1-78,7-4 119,0 4 13,-1-14 1,5 12-719,-4-8 0,4 0 311,2-6 0,0 0-941,0 1 1,8-7 1323,3 1 0,12-9 0,4 5 0</inkml:trace>
  <inkml:trace contextRef="#ctx0" brushRef="#br0" timeOffset="1509">2024 847 7869,'-17'-9'961,"-1"3"1,1-2 314,0 3-815,-1-1 1,-5 6 10,0 0 1,0 0-23,6 0 1,-6 6-120,0-1 0,0 9-74,5-3 0,7 7-108,-1 5-108,1-4 79,1 6 1,3-2-107,7 0 0,0 6 76,0-6 1,0 2-163,0-2 0,7-4-76,5 4 1,3-9-228,2-3 0,3-7 167,3 2 1,-4-4-114,4-2 1,2-2-527,-2-4 540,8-11 1,-12-3-77,4-3 1,-4-3 54,-1-3 0,-7-6 373,1-5 0,-1 1-101,6-7 0,1-2 152,-1-9 0,2-5-64,4-7 0,-3 0 12,3 0 0,2-4-134,-2 3 0,5-1 129,-5 14 0,-1 7 14,-11 9 1,3 12 373,-9 6 548,9 4-463,-12 10-113,5 1 1,-7 10-76,0 4 0,-7 11 214,-5 12 1,-3 11-229,-2 6 0,-7 4 4,1 2 0,-2 6-18,2-1 0,4 3 124,-4-2 1,4-3-67,2 9 1,1-14-142,5 1 1,-3-2-169,8 2 1,1-6 138,5-5 1,0-9-674,0-2 0,7-6 326,5 5 0,3-6-1308,3 1 1,-1-10 381,0-1 0,6-7 62,0 7 0,2-8-1351,-2 1 2378,-3-3 0,12-9 0,-5-3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9:52.0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588 242 7856,'0'-17'518,"-5"6"320,-1-1-500,-8 8 1,5-9 346,-9 7-391,1 0 1,-2 6-27,-4 0 1,2 2-20,-8 4 1,6 4-256,-6 7 43,8 0 1,-4 6 21,8 0 1,1 2-228,5-2 35,-5 4 1,14 8-70,-3-1 0,3 1 78,2-1 0,7 3-19,5 3 1,5-3-29,6 3 1,-3 2 33,3-1 1,-4-1 172,-2-5-84,0-1 126,-7 1 1,3 0 192,-7-1 1,0-5 69,-6 0 1,-2-6 353,-4 6 0,-9-8-268,-8 2 1,-2-2 109,2 2 1,-4-10-70,-8 5 0,7-11 88,-1 5 0,0-8-383,-6 2-116,8-4 0,-3-2-90,7 0 0,0-2-247,5-4 0,3 2-271,3-8 1,-1 7-700,7-7 1,0 6-1920,6-5 1660,0-1 1509,16-5 0,3-8 0,16-2 0</inkml:trace>
  <inkml:trace contextRef="#ctx0" brushRef="#br0" timeOffset="344">813 813 8777,'-9'8'1692,"-7"-6"0,7 7-917,-9-3 0,7 4-292,-1 7 1,1 2-89,-7 4 0,1 4-204,0 8 0,7-6-149,4-1 0,4-1-12,2 2 23,0 4 0,0-14 328,0 4-907,8-4 336,2-1-53,7-9 1,0 5-326,1-9 0,-1 1 159,0-6 1,1 0-170,-1 0 1,6-10 166,0-7 1,0-2 34,-6-10 0,1 2 207,-1-2 123,-8-3-133,7 5 1,-14-6 261,4 4-114,-5-3 235,-1 13 1,0-6 197,0 7 1,-5 1-107,-1 0 1,-8 7 265,3 4 1,-4 4-372,-3 2 0,1 0-173,0 0 1,-1 8-1197,1 4 417,0 3 473,7 2-1742,3 1 867,7-1 1163,0-8 0,7-1 0,3-8 0</inkml:trace>
  <inkml:trace contextRef="#ctx0" brushRef="#br0" timeOffset="644">1557 18 7928,'-8'-10'1991,"6"2"-886,-6 8-535,8 0 1,-5 2 90,-1 4 0,-8 11-238,3 12 1,-4 6-7,-3 5 1,-5 10-105,0 8 0,-6 7 105,6-2 0,-7 3-761,1-3 631,4 4 0,-6-5 140,8 7 39,-8 0-1,12-7-337,-6 5 1,10-15 77,3 0 1,4-2-94,8-10 0,0-2-130,0-9 0,2 2-285,4-8 1,4-2-698,7-9 1,2-5-2123,4-7 2547,-4 0-117,14 0 0,-6-13-1807,8-4 1295,-1-12 1099,1-6 1,-1-1 0,1-7-1</inkml:trace>
  <inkml:trace contextRef="#ctx0" brushRef="#br0" timeOffset="1117">1557 848 9732,'0'9'1783,"0"-1"0,2-8-1510,3 0 1,5 0-129,7 0 0,1-2-175,-1-4 0,0-3-165,0-9 186,1 1 74,-9 0 0,7-2-664,-5-5 309,-3 5 89,7 2 1,-13 2-451,4 3 435,-4 4 381,-2-7 0,-2 13-190,-4-4 1,2 12-7,-7 6 0,-1 11-90,-5 6 146,0 11-11,-1-4 1,1 12 362,0-7-225,7 7 1,-3-12 225,7 5 0,0-3-140,6 2 0,0-9 58,0 4 1,2-12-32,4 0 1,-2-4-299,7-2 1,1-7-35,5-4 0,0-4-233,1-2 1,5-2 111,0-4-153,0-4 129,-6-15-52,8-1 0,-6-9-140,4 0 1,-3 1 110,-3-1 0,0-1 88,1-5 0,-3 5 115,-4-5 1,3 7 196,-8 5 0,5 4 294,-5 8-290,0-1 0,-6 7 92,0-1-49,0 9 192,0-5-183,0 16 1,-2 9 15,-4 12 1,-2 3 90,-3 3 1,-5 0-73,5-1 0,-3 1 87,3-1 0,-2 1-212,7-1 0,0-1-132,6-4 0,0-4-724,0-8 541,8 1 0,1-3-384,9-4 1,5 3 95,0-8 259,7-1 271,-3-5 0,16-15 0,1-4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9:53.9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35 450 7804,'-9'0'368,"-7"0"449,14 0 545,-5 0-873,14 0 1,9-2 280,7-3-400,8-5-108,-5-7 1,15 1-194,-1 5 0,0-8 91,-5 7 1,5-7-113,1 7 1,-7-3 138,-5-2-276,0 7 1,-2-3-293,-4 7 0,-4-6-1217,-2 6 811,-7 1-422,-2 5-269,-8-8 1478,0 6 0,-16-6 0,-3 8 0</inkml:trace>
  <inkml:trace contextRef="#ctx0" brushRef="#br0" timeOffset="260">398 87 8217,'2'-10'747,"4"5"192,-4 3-3,6 2-212,-8 0 0,-2 6 219,-4-1-603,-4 16 1,-1-1 187,-1 14 1,1 7 104,-6-1-421,-8 8 1,3-6 165,-6 4 0,6 2-155,-1-7 0,4 5 67,2-6-83,7 8 0,-5-19-123,13 11 1,-6-15-67,8 4 1,2-4-513,4-7 78,4-1 1,13-8-520,0-3 0,2-4 157,-2-2 1,6-2-520,11-4 1,-2-5 422,8-12 1,-5-4-992,5-8 1865,0-7 0,-2-2 0,-1-8 0</inkml:trace>
  <inkml:trace contextRef="#ctx0" brushRef="#br0" timeOffset="376">952 35 7804,'9'-17'1938,"-1"7"-1917,-8 3 1,0 9 64,0 3 0,-2 5-669,-4 7 1,3 6 582,-9 0 0,0 8 0,-5-4 0</inkml:trace>
  <inkml:trace contextRef="#ctx0" brushRef="#br0" timeOffset="645">813 381 7804,'-9'0'0,"-1"0"1425,4 0-353,5 0-609,-7 0 0,10-2 29,4-4 0,-3 3-745,9-9 199,-8 8 1,11-9-257,-3 7 323,-5-8 1,3 13-135,-4-5-273,-4 4 416,5 2 1,-9 9 13,-3 9 1,1 1 119,-8 10 1,-1 0 196,-10 5 1,4 1 402,-5-1-318,13-7-273,-4 6 1,13-8 7,-4 4 0,4 2 38,2-8-260,0 7 0,8-10-226,3 3 1,12-12-529,6-5 1,-2-4-1577,2-2 1087,0-8 1292,5-9 0,1-10 0,-1-8 0</inkml:trace>
  <inkml:trace contextRef="#ctx0" brushRef="#br0" timeOffset="943">1211 398 9016,'-9'8'2213,"-7"-6"-1759,7 13 1,-3-3 124,1 11 0,1-2-260,-2 8 0,-1-8-108,7 2 1,0 2-25,6-2 1,0 0-14,0-6 1,0 1-246,0-1 138,0 0-8,8-7 1,2 0-330,7-5 174,0-3-107,8 6 1,-4-10-183,8-4 1,-6-3 230,6-9 0,-8 1 28,2 0 0,-3-2-35,-3-5 1,-2 3-5,-3-7 0,1 4-61,-7-4 0,0 5-147,-6-6 1,0 8 456,0-2 11,-8 3 1,-2 3 614,-7 0-471,0 7 0,0-3-192,-1 7 0,-1 0-208,-4 6 1,4 8 326,-4 3-1125,3-3 1,9 7-542,-1-3 1500,9 3 0,-5 3 0,8-1 0</inkml:trace>
  <inkml:trace contextRef="#ctx0" brushRef="#br0" timeOffset="1354">1488 398 7804,'17'-7'1304,"0"5"1,-5-12-681,0 9-80,-9-9-168,13 4-142,-14 1 0,13-5 116,-3 9-132,3-9-242,2 12 122,0-5 0,-7 9-71,-4 3 1,-4 5 237,-2 7-172,0 8 1,-10-4-39,-7 8 206,0 0-78,-8 6-48,0-1 1,5 1 106,-3-1 0,-2-1-160,2-4 0,0 2-80,6-8 1,0 0 85,-1-6 0,7 0-68,-1 1 1,8-7-159,-1 1 22,3-9 27,2 5 0,2-10-247,3-4 215,5-3 0,13-16-109,0-4 193,8-4 0,-4-7-329,7 0 1,-1-6 110,-4 5 0,2-5-50,-8 6 0,6-1-48,-6 7 502,7 7-136,-10 2-45,5 8 0,-14 1 236,1 5-68,-9 3 532,5 8-481,0 8 1,-6 1 6,4 9 1,-5 1 37,-1 4 0,-1 2-38,-5 4 1,4 3 134,-4-3 1,-2 2-522,3-2 0,-1 1 137,6-6 1,0-1-1458,0-6 740,0 8 483,0-14 0,0 12-2081,0-11 1141,0 3 1229,8-5 0,1 5 0,8-5 0</inkml:trace>
  <inkml:trace contextRef="#ctx0" brushRef="#br0" timeOffset="1679">2370 416 8459,'-2'-12'1245,"-4"1"1,2 7-790,-7-2 1,-1 4 59,-5 2 0,-6 2 251,0 4 0,0-2-149,5 7-437,1 1 0,0 5-645,0 0 377,7 1 0,-3-7-182,7 1 0,0-1-284,6 6 1,2-1 169,4-5 0,3 5-289,9-5 0,1-1-760,4 1 953,4 1 0,0-1 329,-4 1 0,2-1 338,-2 7 0,0-7 321,-6 1 0,-7-1-370,-5 7 1,-3-1 778,-2 0 0,-9 1-405,-9-1 1,-6 0 911,-11 0 1,-2 1-483,-3-1 1,2-6-185,-8 1 1,5-6-37,-5 5 0,8-7 257,-3 2 0,11-4-542,1-2 1,13 0 74,-1 0-2563,4 0 1332,3-8-3892,2-1 4610,16-9 0,2-7 0,7-2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0:58.49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87 710 7965,'-17'0'262,"0"2"395,-1 3-61,9-3-377,-7 14 1,14-12 59,-3 7 1,3 1 124,2 5 0,0-6-256,0 1 0,0-1-165,0 7 0,5-7-122,1 1 0,13-8 122,-1 1 1,3-3-135,-4-2 0,0 0-132,1 0 111,7-7 1,-6-3 70,4-7 0,-6-1-183,-5 1 0,1 0 98,-7 0 1,0-1 26,-6 1 1,0 0 106,0-1 0,0 1 91,0 0 1,-6 5 317,0 1-161,-7 7-43,3-4 1,-7 2 29,0 1 0,-6 1 22,0 10 1,-1-3 278,7 9 0,0 0 94,0 5-355,-1 0 1,9 0-910,3 1 371,4-1 241,2-7 0,2 5-641,4-4 0,3-3 383,9-2 1,7 2-891,3-3 520,5 1 254,2-14 0,7-1 448,4-8 0,4-3 0,2-3 0,2 2 0,3-8 0,-1 2 0,7-1 0,-7-5 0,2 4 0,-4-5 0,-3-7 0,-4 3 0,-1-8 0,-8 5 0,2-5 0,-5 6-65,-6-6 0,2 11 161,-8-5 0,-8 15 106,-9-4 1,-4 8 455,-2 4 226,0-1 0,-8 3-371,-3 3 1,-5 5 420,-1 7-468,0 0-149,-1 0 1,-5 7-53,0 5 0,0 11 23,6 6 0,-2 3-18,-4 3 0,3 7 22,-3 4 1,4 6 0,2 6 0,-1-2 27,1 7 0,0-5 171,0 5 1,-6-5 118,-1 5 0,1-5-75,6 5 0,-2-7-2,-4 2 0,4-5-291,-4-1 0,3-6-73,3 0 0,2-7-13,3 1 0,-3-5-118,3-6 1,3-4-88,-3-8 1,6 0 145,-5 1 0,5-9-643,-5-3 0,5 2-35,-6-3-1383,1 1 942,-7-14 64,1-1 0,0-10-474,0-4 0,1-4 383,5-8 1,-5-1 1048,5-5 0,-5-11 0,-1-9 0</inkml:trace>
  <inkml:trace contextRef="#ctx0" brushRef="#br0" timeOffset="158">208 796 8503,'8'-9'1259,"-4"1"-806,7 8 1,7-6 331,5 0 0,2 1 573,-2 5-684,4 0-325,15-8 0,-4 6 230,8-4 0,-1 2-243,1-1 1,2 3-274,-8-4 0,4 2-135,-9-2 1,3 4-397,-9-3 1,-4 3-658,-2 2-1549,-4 0 2674,-1 0 0,-1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0:52.70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381 226 8019,'-2'-12'-66,"-4"0"0,4 7 165,-4-7 1,4 6 520,2-5-343,0 7 1,-1-4 354,-5 8 227,4-7-344,-6 5-287,8-6-42,-7 8 0,3 0-67,-8 0 110,1 8-96,-7 1 0,1 9 71,0-1 0,-6 14 29,0 3 0,-6 12-31,6 1 0,-2 2 63,2 3 1,3 0 107,-3 0 0,4 0 102,2 0-312,7 0 0,-3-6 1,7-4 30,2-5-219,2 1 1,2-17 0,2 6-301,4-2 0,4-2 43,7-6 0,2-1-268,4-5 1,-2-3-12,8-8 0,-2 0-465,2 0 0,4-8-443,-5-3 1013,5-5 0,0-7-256,-4 0 0,1-6 712,-7 6 0,8-7 0,-4 3 0</inkml:trace>
  <inkml:trace contextRef="#ctx0" brushRef="#br0" timeOffset="342">588 658 7792,'-9'0'2769,"-5"8"-2240,8 3 0,-7 4-176,2 3 0,1 5-61,-2 0 1,7 6-64,-7-6-58,8 7 0,-3-10 228,7 3-356,0-4 113,0-2-283,0 1 0,7-3 149,5-4-196,3-3 0,2-8-152,1 0 1,1 0 70,4 0 1,-4-8-74,4-3 1,2-10-672,-2-2 440,0-8 280,-5 4 0,-1-2-397,0 0 520,-7 8 1,-2-9 42,-8 7 16,0-8 1,0 10 66,0-8 1,-2 8 338,-4-2 0,-4 9-12,-7 3 1,0 7 293,-1-2 0,-1 6 162,-4 6-403,4 3-184,-6 1 0,8 5-183,-1-3 267,1 3-1109,0 3 342,7-1-97,2 0 63,8 0 0,2-1-1375,4-5 1926,4 5 0,15-14 0,2 5 0</inkml:trace>
  <inkml:trace contextRef="#ctx0" brushRef="#br0" timeOffset="953">934 571 9100,'0'-9'759,"0"1"1,0 6-587,0-4-88,8 4 123,1-5-296,9 7 1,-7 2 197,1 3 0,-8-1-120,1 8 1,-3 5 105,-2 6 53,0 8-108,-7-12 1,-3 14 195,-7-4-142,-1-4-119,1 7 0,0-11 67,0 8 0,-1-8 20,1 2 0,0-3-141,-1-3 167,1 0-55,0 1-230,7-9 245,3-1-160,7-8 1,1-8-150,5-3 0,4-12 104,7-6 0,8-4-100,4-2 1,-2 1 140,2-1 0,-2 1-130,1-1 0,-1 8 179,-4 4 1,-5 10 128,-1 1-66,0 8 38,-7-3-138,-1 7 679,-1 0-272,-8 7-83,0 11 1,0 1 154,0 4 1,-6-2-161,1 2 1,-3-4-88,2 4 1,2 2-201,-7-2 1,5 0 118,-6-5 0,7-1-66,-7 0-68,8-7 92,-3 5-285,7-13 179,-8 6-77,6-8 1,-4 0 149,12 0 0,-2-13-3,7-5 0,1-5-65,5 0 1,6-4-131,0-7 1,2-1-8,-2 0-4,-3 1 180,5 7 0,-8-4-45,0 8 28,0 0 1,-1 12 201,-5-1 13,-3 8-69,0-3 162,-6 7 0,5 7-34,-7 5 1,0 5 208,0 6 1,0-4-104,0 4 1,0 4-54,0 2 0,0-2-267,0 2 152,8-8 0,-6 4-399,4-8 163,-4 0 0,0-1-445,3-5-138,-3 5 0,14-9-594,-5 5 324,4-4 1,5-10 949,3-4 0,4-4 0,7-7 0</inkml:trace>
  <inkml:trace contextRef="#ctx0" brushRef="#br0" timeOffset="1461">1885 35 7987,'-17'-7'1437,"0"-3"-633,7 0 205,-5 3 301,13 7-1009,-6 0 0,8 2-316,0 3 0,0 7 237,0 11 0,-6 6 166,1 11 1,-9 4 259,3 8-268,-5 8-134,-1-6 1,-2 5 372,-4-7-757,3 0 268,-5 0 1,8 0 56,0 0 0,0-6-56,-1 0 1,1-8-213,0 3 1,5-11 153,1-1 1,1-8-106,-1 2 0,3-9-392,8-3 0,0-7-715,0 4 766,0-8 1,2-10-95,4-7 216,3 0 0,8-22-241,1 5 1,5-7-6,0 1 0,6 3 180,-6-3 0,6 4 29,-6 1 1,2 8 137,-2 4-75,-4 4-113,6 9 355,-8-5-36,0 13 205,1-6 1,-7 10 188,1 4 1,-6 4-119,5 7 1,-7 0 275,2 0 1,-4 3-144,-2 3 1,0-4 193,0 4 1,-2 4-206,-4 2-137,-4-4-67,-15 0 0,4-2 47,-8 0-169,8 0-31,-11-6 0,7-2-153,-4-3 1,-2 1-83,8-7 1,0 0-304,6-6 0,5 0-95,1 0 1,7-2-580,-2-4 1,12-11 1189,5-12 0,12-11 0,4-4 0</inkml:trace>
  <inkml:trace contextRef="#ctx0" brushRef="#br0" timeOffset="1611">2248 191 7987,'0'10'1580,"-7"5"-1384,5-5 1,-6 1-24,8 1 0,0-7 23,0 7 0,-6-1-102,1 7 1,-3-1-301,2 0 1,4 3-611,-4 3 1,-1-4 815,1 4 0,-7-4 0,3-2 0</inkml:trace>
  <inkml:trace contextRef="#ctx0" brushRef="#br0" timeOffset="1893">2058 571 6911,'10'-7'2347,"5"3"-1811,-3-8-370,3 8 0,-3-9 35,-1 7 0,-5-5 162,5 5-221,-7 0 1,6 6 119,-4 0 384,-4 0-270,5 8-105,-14 2 1,3 9 274,-8 4-129,1 4-271,-7 7 1,1-5 64,0 0 0,5-2-15,1 2 0,1 1-14,-1-7 1,3 2-128,8-2 0,0-9-455,0 3-959,0-3 714,0-5 405,8 7 1,1-14-1284,9 3 744,-1-10 113,8-5 1,-4-13-273,8 0 0,-8-6 479,2 6 1,2-8 458,-2 2 0,0 4 0,-6-7 0,1 5 0</inkml:trace>
  <inkml:trace contextRef="#ctx0" brushRef="#br0" timeOffset="2312">2387 571 7967,'7'-9'11,"-5"1"1,8 6 473,-4-4-200,-4 4 0,7-7 175,-3 3-56,-4 4-381,6-5 1,-6 7 101,3 0 0,-3 1 139,4 5-70,-4 4 6,-2 7 1,-2 0 42,-4 1 0,2 1-123,-7 4 1,-1-2-119,-5 8 0,6-6 105,-1 6 0,0-8-165,-5 2 0,6 2-29,-1-2 7,8 0 282,-11-13-344,13 5 81,-6-13-83,8 13 6,0-13 74,0 6 0,0-16 39,0-3 0,8-10-24,4-2 1,3-8 39,2 2 0,6-4-36,0-1 62,8-9-9,-12 7 0,14-6-309,-4 7 119,-4 1 23,7-1 0,-10 8 31,6 4 1,-8 10 114,-3 1 1,0 8 129,-5-2 0,-3 4-63,3 2 0,-6 6 228,5 0 0,-7 13 440,2-1-473,-4 3 0,-2-2 195,0 4-123,0 4-112,0 0-113,0 5 0,-6-5 89,0 8 1,-5-6-169,5 0 0,-6-3-237,7 3 1,-7-4-74,6-8 1,0 1-346,6-1 0,2-5-1059,4-1 1101,4-7 0,7 4-139,0-8-33,1 0 273,7-8 495,-6-2 0,13-7 0,-5 0 0</inkml:trace>
  <inkml:trace contextRef="#ctx0" brushRef="#br0" timeOffset="2735">3165 468 8146,'-8'-10'728,"4"2"-160,-7 8 0,-1 0 583,-5 0 0,0 0-528,-1 0 0,1 2 11,0 4 1,0 2 149,-1 3-456,1 5 0,0-5-109,-1 12 0,3-4-43,4 4 1,-5 2-55,5-1 1,1 6 210,-1-1-187,7-4 1,-4 6 69,8-8 0,0 6-95,0-6 1,0 0-250,0-6 0,6 0-667,0 1 639,7-1 0,-3-7 1,7-5-839,0-3 574,0-2 99,1 0 1,-1-2-134,0-3 0,1-5 130,-1-7 0,0-3-4,0-3 1,-1-2 128,-5-3 0,5-5 167,-5 4 1,3-4 58,-3-1-54,5-1 0,-9 6-131,5 1 278,-4 6-28,-1-2 469,-5 14-201,6-5 140,-8 13-157,0-6 0,0 18-103,0 7 0,-8 2 104,-3 10 0,1 0 486,-2 5-502,9-7 0,-11 4-35,8-8 1,1 8-269,5-2 197,0-4-804,0-1 464,0-6 0,2-1-437,3 0 1,5-5-614,7-1 1,1-7 452,-1 2 0,8-4-1116,4-2 1831,3 0 0,3-8 0,-1-1 0</inkml:trace>
  <inkml:trace contextRef="#ctx0" brushRef="#br0" timeOffset="3178">3511 675 9681,'17'-8'922,"0"5"-368,1-9 1,5 6-273,0-5-68,8-1-53,-5 3 0,3-7-494,0 5 274,-8-5-105,12 7 0,-14-5-194,4 9 1,-4-7-567,-1 6-45,-9-7 0,1 11 325,-4-4 644,-4-3 0,-2 7 0,-10-6 0</inkml:trace>
  <inkml:trace contextRef="#ctx0" brushRef="#br0" timeOffset="3417">3805 364 7877,'7'-17'-328,"-5"7"1575,6 2-535,-8 1-18,0 5 59,0-6-332,0 8-82,0 8 0,-2 7 129,-4 8 1,-3 8-146,-8-2 1,-1 9-51,1 2 0,0 7-23,-1-7 0,1 0 84,0-5 0,-1 3-38,1-3-136,8 3 1,-5-13 161,8 4-643,1-4 321,5-8-378,0 1 0,0-7-404,0 1 0,9-8 364,8 1 1,3-3-200,9-2 1,-1-4-61,7-7 0,1-6-277,5-12 0,-5-4-594,5 4 1548,-5-11 0,-1 3 0,-1-5 0</inkml:trace>
  <inkml:trace contextRef="#ctx0" brushRef="#br0" timeOffset="3542">4289 226 7877,'0'-10'921,"0"2"-679,0 8 1,0 2-336,0 4 154,-8 4-152,6 7 1,-11 0-49,7 0 0,-5 3-141,5 3 0,-6-4-920,7 4 1200,-9 4 0,5-8 0,-9 6 0</inkml:trace>
  <inkml:trace contextRef="#ctx0" brushRef="#br0" timeOffset="3804">4099 589 8103,'-2'9'1511,"-4"-3"-357,4-4-553,-6-2-181,16 0-260,-6-8 1,13 1-93,-3-5-8,3-3-160,3 5 0,-7-1-104,1-1 1,-7 8 131,7-2-215,-8-3 296,4 7 151,-8-6 1,0 16 236,0 3-152,0 5-99,-8 9 1,0-4 176,-3 8 42,-5-8-248,14 4 0,-7-2 87,3 0 0,4 0-232,-4-6 0,4 1-370,2-1 1,2-2-94,4-3 0,-2 1-454,7-7 0,-5 6-1007,6-7 964,-1 1 586,7-6 0,-1-2 402,0-4 0,0-3 0,1-9 0</inkml:trace>
  <inkml:trace contextRef="#ctx0" brushRef="#br0" timeOffset="4129">4479 571 9664,'-9'8'519,"-1"0"-166,4 3 1,2 5 141,-7-5 0,7 5-271,-2 1 0,4 6-123,2 0 1,0 0 79,0-6 33,0 1-40,0-1 0,2-6-216,4 1 61,4-8-60,7 11 0,0-13 28,1 4 0,-1-4-62,0-2 1,0-2-108,1-4 0,-1-4 39,0-7 0,-1-6-141,-5 0 1,5-2-248,-5 2 304,4 4 106,-5-14 1,-2 12 337,-8-8-290,0 8 122,0-4 0,0 2 220,0 0 1,-2 0-162,-4 6 1,-4 7 98,-7 4 0,0-1 0,0 1 1,-3 0 88,-3 6 1,4 8-640,-4 3 144,4 5 156,2 1 0,5-2-1241,0-3 610,9 11 7,-5-19 1,8 19-510,0-12 0,8 3 1176,3-3 0,5 5 0,1-7 0</inkml:trace>
  <inkml:trace contextRef="#ctx0" brushRef="#br0" timeOffset="4535">4842 537 7877,'8'-12'75,"4"1"1,-3-1 160,3-5 0,-3 5 53,3 1 0,3 1-1,-3-1 1,-3-3-186,3 9 0,-6-1 352,5 6-388,-7 0-12,4 0 0,-3 2 197,1 3-78,0 5 0,-8 13 196,-4 0 1,2 8 157,-7-2 0,-1 3-252,-5 3 0,-4-2-114,4-5 0,-8 5-15,13-4-107,-7-4 86,9 0 0,-5-8-160,3 0 106,5 1-198,7-9-253,-8-1 47,6-8 70,-5 0 0,14-8 84,5-3 0,3-6-3,2-6 1,1-4-101,-1-8 192,8 0 23,-6 1 0,12-3-320,-8-3 156,8 3 38,-12-5 0,6 10 15,-8 3 0,0 4 162,1 7 0,-7 9 280,1 3-162,-8 4 0,5 4 238,-3 4 1,-4 3 113,4 9-272,-4 7 1,-4 0 150,-4 4-10,4 3-36,-13-5-212,13 8 1,-6-3-172,8-3 0,0 2-243,0-8 1,0 6-569,0-6 0,0 0 145,0-6 0,2-1-1448,4-5 2209,3-3 0,16-8 0,2 0 0</inkml:trace>
  <inkml:trace contextRef="#ctx0" brushRef="#br0" timeOffset="4844">5621 468 7877,'-2'-12'0,"-4"1"0,-4 7 1543,-7-2-665,0 4-489,-1 2 0,1 0 39,0 0 1,0 0-296,-1 0 1,7 6-122,-1 0 0,6 7-95,-5-1 1,7-3-342,-2 3 1,10-1-352,2 7 1,7-3 305,-1-4 0,3 5-710,3-5 910,-1 5 1,-2 7 45,-3 0 1,1 0 401,-7-6 1,0 0 541,-6 1 1,0-1-168,0 0 1,-2 1 513,-4-1 0,2 0 1001,-7 0-1067,-1-7-569,-5 5 1,0-11 969,-1 8-697,1-8-336,0 3 1,-6-7 40,0 0 1,-1 0-230,7 0 0,0 0-128,0 0 0,-6-7-361,-1-5 1,1 3-605,6-3 1,0 2-3079,0-1 3989,-1-4 0,1-3 0,0-9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08.2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312 606 7907,'-12'0'-24,"1"0"1,5 0 578,-5 0 0,5 0 1,-6 0 30,-1 0 1,-8 1-289,-2 5 1,0 4 105,5 7 0,1 0-129,0 1 0,-1 1 130,1 4 1,2-2-117,3 8 0,-3-6-82,3 6 1,3-2-35,-3 2 1,8 1 0,-1-7 0,3 0-135,2-5 1,2-1-232,3 0 0,5-1-491,7-5 0,6 3 355,0-9 0,8 1-757,-2-6 0,4-2 444,1-4 1,7-9-372,-1-8 0,0-8 1012,-5 2 0,-1-3 0,1-3 0</inkml:trace>
  <inkml:trace contextRef="#ctx0" brushRef="#br0" timeOffset="419">848 35 7907,'0'-17'2109,"0"7"-1216,0 2-125,0 31 0,-2 0-312,-4 23 0,-1-5 14,-5 5 0,-3 0-130,3 6 1,-9 6-14,-2-1 1,0 9-74,6-3 0,-6-3-10,0-3 1,-6-1-142,6 2 1,-6-7 113,6 1 0,-6-2-250,6-9 0,-6-1 49,6-5 1,2-3-166,9-3 1,-1-4-53,7-8 1,-5-5-553,5-1-215,0-7 588,6 4 0,8-22 119,3-3 0,12-19 52,6-5 0,4-1-290,1-4 1,1-6 100,0-6 0,-1 7-11,1 4 0,-3 11 250,-3 1 0,-4 3 155,-7 9 1,-1 7 36,0 10 400,-7-3-217,5 7 0,-11 2-68,7 11 1,-7 7 246,2 5 0,-4-2-133,-2 8 0,0 0-107,0 5 1,6 1-200,0-1 0,-1-1-275,-5-4 0,6 2-659,0-8 1,5 5 468,-5-5 1,8 1-463,-3-7 1,4-8 49,3-3 921,-1-4 0,0-2 0,1 0 0</inkml:trace>
  <inkml:trace contextRef="#ctx0" brushRef="#br0" timeOffset="827">1332 657 7907,'0'-17'328,"-7"0"527,-3 0 1,-7 7-182,-1 4 1,7 4-191,-1 2 1,-1 2-1,-10 4 0,4 4 16,-5 7 1,5 6-131,2 0 1,0 8-36,-1-3 1,1 5-84,0 2 0,1-6-30,5-1 0,-3-1-58,9 2 1,-1 2-14,6-8 0,0 0 11,0-6-289,0 1 0,8-3-1221,3-4 1044,5-3 0,1-8-433,0 0 1,0-8 342,1-3 1,1-6-5,4-6 0,-4-2 4,4-4 1,-4-6 179,-1 1 0,-1-1 47,0-5 1,-5 5 127,-1 6 0,-1-1 175,2 6 0,1 1-102,-7 6 630,0 0-324,-6 7 258,0 3-366,0 22 1,-2-2 40,-4 16 0,2 0-182,-8 6 0,7-3 37,-7-3 1,3 4-309,-3-4 1,4 1 104,8-1 0,0-2-1190,0-4 923,0-4 0,2 6-845,4-7 0,4-9 14,7-3 1173,0-4 0,1-2 0,-1 0 0</inkml:trace>
  <inkml:trace contextRef="#ctx0" brushRef="#br0" timeOffset="1086">1799 156 10935,'-9'8'857,"-7"3"-485,5 12 1,-5 6 110,-1 11 1,0 5-139,-1 6 0,-1-3-80,-4 4 0,10-4-15,-5 10 0,5-6-6,-4-6 1,1 2-180,5-8 1,-3 3 100,8-3 1,1-9-515,5 3 1,0-11-290,0 0 0,2-9-1733,3-3 1559,5-7 0,13 4-335,0-8 0,2-10-80,-2-7 1226,4 0 0,8-31 0,-1 2 0</inkml:trace>
  <inkml:trace contextRef="#ctx0" brushRef="#br0" timeOffset="1327">2180 0 7903,'-12'8'370,"1"3"1,-1 14 905,-5 10 1,-1 2-666,1 9 0,-6 0-62,0 6 1,-6 5 9,6 1 1,-6 5-155,6-5 1,-6 5 66,6-5 1,0 5-89,6-5 0,7-6-135,5-6 0,3-9-178,2-3 1,0-1-169,0-10 0,2 0-1534,3-6 796,5-7 603,7 5 1,1-13-1434,-1 4 1,2-8 737,4-10 0,4-1-1130,8-16 2057,-1 0 0,8-13 0,3-2 0</inkml:trace>
  <inkml:trace contextRef="#ctx0" brushRef="#br0" timeOffset="1670">2283 640 7885,'0'12'658,"0"-1"0,0-5 296,0 5-35,0-7-387,0 4-314,0-8 1,8 0-166,4 0 0,-3 0 57,3 0 0,-1-6-224,7 0 0,-7-7 127,1 1 1,-7-9-296,7-2 1,-8 0-67,1 6 254,-3 0 0,-2-1 65,0 1 1,-2 6 97,-3-1 1,1 8 262,-8-2 1,1 4-128,-6 2 0,-3 0 107,-3 0 0,4 8-99,-4 4 1,-2 9 181,2 2 0,0 8-63,6-3 0,-1 5 203,1 2 1,2-1-70,3 1 1,-1-2-41,7-5 0,0 5-198,6-4 1,0-4-14,0-2 0,0-4-355,0-2 1,8 1 183,3-1 1,5-7-960,1-5 1,0-3 507,1-2 0,7 0-853,3 0 0,5-7 211,2-5 1,-1-9 22,1-2 0,-1-8-266,1 2 1292,0 4 0,-1-7 0,1 5 0</inkml:trace>
  <inkml:trace contextRef="#ctx0" brushRef="#br0" timeOffset="2200">2664 623 7884,'-10'0'1538,"2"0"-178,8 0 122,0 0-1158,0-8 0,8 4-280,4-7 0,-3 5 114,3-6-53,-8 9 1,9-7-13,-7 4 59,0 4-60,-6-5 1,0 14 115,0 5 0,-2 5 137,-4 6 0,2-2-132,-7 8 0,-1 0-28,-5 6 0,-1-3-172,1-3 0,0 2 62,0-8 1,-1 2-52,1-2 0,5-4 198,1 4-345,7-11-153,-4 3-147,8-13 225,0 6 1,0-10 135,0-4 0,8-4-209,4-7 1,3-8 74,2-4 1,6-3-209,0-3 1,6 0 30,-6 1 0,8-6 53,-2-1 0,-2 1 46,2 5-195,-8 1 173,4 7 0,-2 4 545,0 11-290,0-3 1,-6 13 437,0-4 0,-7 6-262,-4 6 0,2 3 294,-3 9 0,1 1-199,-6 4 0,0 4 51,0 8 0,-2-1-9,-4 1 0,-1-1-78,-5 1 1,-1-1-225,7 1 1,0-6 111,6 0 1,0-8-589,0 2 1,0-10 262,0-1 0,8-6-683,3 5 1,7-7 362,5 2 1,4-12-443,7-6 0,7-9 356,-1-2 1,6-6 256,-6 6 1,7-7 391,-7 1 0,0-4 0,-5-1 0,-1-1 0,1 0 0</inkml:trace>
  <inkml:trace contextRef="#ctx0" brushRef="#br0" timeOffset="2658">3494 588 7878,'6'-32'-144,"-1"3"0,1 4 218,-6 7 660,0 1 1,-2 2-148,-4 3 0,-3 3-19,-8 3 1,-1 4-19,1-4 0,0 12-144,-1 6 1,1 3 109,0 2 0,-1 2-129,1 4 0,0 2-140,0 4 1,1 4-21,5-4 1,-5 3 77,5 3 0,3-6-154,2 0 1,4-8-115,2 2 1,0-4 34,0-2 0,2-7-146,4-4-592,4 3 1,7-7 351,0 4 1,6-6-420,0-6 0,0-5 117,-5-12 1,5 2-44,0-8 0,-2 0 306,-9-6 1,3 6 163,-4 1 0,3 1 92,-3-2 1,-1 4-361,-4 8 216,-4-1-116,5 1 448,-7 7 0,0 5-58,0 10 0,-7 13-7,-5 11 1,3 3 24,-3 3 1,1-1 222,-7 1 0,3 7 452,3 4 1,-3 4-355,3 2 1,-3-4 271,-2 4 1,-1-4-225,1 10 0,0-10 690,0-2 1,5-2-525,1 2 1,-1 2 219,-5-7 0,5-7-214,1-5 0,5-8-77,-6 2 0,7-9 32,-7-3 0,6-7-133,-5 2 0,-1-4-59,-5-2 0,0 0-104,-1 0 0,-1-2 99,-4-4 1,-2-4-151,-4-7 1,-3-6-578,3 0 0,-4-8-341,-1 2 1,1-5-813,4-6 1,4 3-949,8-3 1,1 3 1288,5 3 0,3-3 1189,8-3 0,8 3 0,2-5 0</inkml:trace>
  <inkml:trace contextRef="#ctx0" brushRef="#br0" timeOffset="3275">3736 778 10932,'0'10'1614,"2"4"-1351,4-9 0,-3 1 63,9-6 0,0 0-65,5 0 0,6 0-143,0 0 1,0-8 55,-6-3 0,6-5-241,0-1 0,2 0-61,-2 0 0,-3-1-126,3 1 0,-10 0 118,-1-1 1,-7 1 59,7 0 0,-8 0-13,2-1 0,-4 1 0,-4 2 425,-4 3 1,-4-1-88,-7 7 1,0 0 28,-1 6 0,-5 0-98,0 0 1,-8 8 89,3 3 1,1 5 47,-2 1 0,2 8-19,-2 4 1,2 3 494,4 3 1,4 1-275,-4 5 1,10-3 374,1 8 1,8-7-341,-2 1 1,4-3-81,2-3 0,8-7-351,4-4 0,5 2-249,6-2 1,2-5-960,4-7 0,5-7 735,1 2 0,2-8-807,9-10 0,-6-1 356,6-16 1,6 6 799,6-6 0,7-15 0,-4-10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17.72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243 35 7846,'0'-9'257,"0"-1"-172,0 4 1838,0 5-778,0-7 185,0 8-483,0 0-464,0 8 1,-8 9-43,-3 12 0,-5 3 128,-1 3 1,0 0-99,0-1 0,-1 6-133,1 1 0,0 5 115,-1-6 0,1 6-95,0-5 1,1-1 47,5-5 1,-3-1-157,9 1 0,-1-8 0,6-4 0,2 0-88,4-6 0,5 2-267,12-13 1,4 0 14,8-6 1,7 0 83,4 0 0,12-8-155,5-3 0,4-7 41,3-5 1,-1 2-16,0-8 0,-13 8 49,-4-2 1,-4 4 91,3 2 1,-6 5 19,-5 1 1,-11 5 144,-6-6-619,4 8 0,-8-3-169,4 7-319,-11 0 307,-5 0-119,-7-8 0,-2 6 22,-3-4 0,-5 3-1056,-7-3 1882,-1 4 0,-7-13 0,-2 5 0</inkml:trace>
  <inkml:trace contextRef="#ctx0" brushRef="#br0" timeOffset="289">762 122 7846,'-12'-10'372,"1"5"2659,7-5-1348,-4 8-1158,8-6 0,0 10-102,0 4 1,0 6-17,0 11 1,0 4 251,0 7 1,0 1-250,0-1 1,-2 9 239,-3 3 1,3 2-234,-4-2 1,-4 4 126,-1-4 0,1-2-143,-1 2 1,5-5-41,-6 5 0,7-8-143,-7 2 1,8-3-109,-2-2 1,-1-9-76,1-3 0,0-3-465,6-3-863,0 0 1,0-5-17,0-1-400,8-7 0,-4 2 823,7-12 0,1 0-677,5-11 0,0 2 1563,1-14 0,7 0 0,2-5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41.15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53 8078,'10'0'-220,"-2"7"0,-6-5-25,3 4 0,-1-4 1370,8-2-711,-1 0 1,8 0 33,4 0 1,4 0 39,8 0 1,0-2-255,-1-4 0,3 3-4,3-9 0,-3 6-89,3-5 0,-6 7 113,-5-2 1,2-2-359,-8 3 0,0-1-138,-6 6 1,1 0-582,-1 0 22,0 0-429,1 0-392,-9 0 644,7 0 347,-15 0 631,-1 0 0,-17 8 0,-10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40.1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 87 11916,'9'-10'65,"-1"3"-610,-8 7-198,0 0 1,-8 0 0,-1 0 0</inkml:trace>
  <inkml:trace contextRef="#ctx0" brushRef="#br0" timeOffset="1448">1 87 11868,'11'0'651,"1"0"1,0-2-388,5-4 1,0 4 29,0-3 0,6 1 74,0-2 1,8 4-90,-2-4 0,4 4-111,1 2 0,3-5 66,3-1 1,-3-2-193,3 2 1,-9 4-19,-2-3 0,-8 3-108,2 2 0,-4 0 71,-2 0-175,-7 0-345,5 0-549,-13 0-171,6 0 859,-8 0 1,-2 0-2001,-4 0 2394,4-8 0,-13 6 0,5-6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44.13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260 17 8021,'-10'-7'1736,"2"5"-972,8-6-169,0 8-292,0 0 1,8 6-45,3 0 0,5 7-145,1-1 0,0 3 121,1 2 0,-1-3-247,0 3 0,6-4 83,0 10 1,2-1 109,-2 1 1,-3-4-7,3 4 0,-6-2-266,-5 2 1,1-4-58,-7 4 0,5-3-35,-5-3 0,-2 8 75,-10 4 0,0-2 147,-11 1 1,4-5-172,-10 6 0,-4-6 57,-2 6 0,-4-6 93,-1 6 0,-9-6-54,-3 6 1,2-2 121,-2 2 0,6 1 151,-7-7 0,15 1 336,-3-7 1,18-6-35,0 1-111,11-8-630,-2 11 221,8-13 0,14 6 58,3-8 1,12 0 15,0 0 0,11-8-32,6-4 1,2 3-21,-2-3 1,2 1-37,-7-6 0,5 5 217,-6 0 1,0 3-59,-5-3 1,-2 3 46,-5 3 1,3 4-76,-8-4 1,0 4-226,-5 2-24,-1-7-878,-7 5 55,-3-6-562,-7 8 1017,0 0 1,0 0 0</inkml:trace>
  <inkml:trace contextRef="#ctx0" brushRef="#br0" timeOffset="242">1124 709 7814,'16'2'1038,"-5"4"1,3-2 104,-9 7 1,7-5-547,-6 5 0,5-5 47,-5 6 1,5-7 384,-5 7 25,0 0-956,-6 5 1,0-6 69,0 1 1,-8-3-1012,-3 3 0,-10 3 590,-2-3 1,-8 3 252,2 3 0,-11-1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14.01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242 35 7493,'0'-9'2253,"0"1"-1233,0 8 742,0 0-1306,0 8-221,0 1 101,0 8 1,0 1-88,0-1 0,0 2 130,0 4 1,0-2-131,0 8 0,-5 0 45,-1 6 1,-6 1-61,7 5 1,-7-5-116,6 4-30,-7 5 0,5-7 104,-3 8 0,-3-9-144,8-3 0,-5 1 9,5-6 1,-2 3 51,3 3 0,3-2-169,-4-5 1,-2-1 133,3-4 0,-1-3-253,6 3 232,0-4 0,-6-8-154,0 1-16,1-1 66,5 7 15,0-1 92,0-7-191,-8 5 127,6-13-39,-6 6 47,8-8 128,0 0-110,0 7-11,-7-5 1,5 8-11,-4-4 0,4-3-15,2 9 1,-6-6-52,0 5 0,1-5 51,5 6-90,0-9-256,-8 13 158,6-14 87,-6 5 1,8-5-64,0 4 20,0-4 251,0 6-253,0-8 274,0 0-121,0 7 69,0-5 0,0 14 0,0-13-74,0 9 54,0-8-22,0 4 140,0-8 2,0 0-266,0-8 0,0-2 15,0-7 0,2-8-177,4-4 1,-2-5-91,7-7 0,1 1-134,5-12 409,-7 4-249,5-12 0,-5 3 4,7-1 1,0 0 286,1 7 0,-3 1-52,-3 4 0,3-3 73,-3 9 0,3 0 240,2 5 0,-1 3-129,-5 3 1,4 2 317,-3 4-295,3 4 0,3-8 91,-1 4 18,8 3-180,-6-5 0,6 10-13,-8 3 0,1-3-103,-1 4 1,0 3 18,1 2 76,-1 4 1,-6 2-161,1 0 1,-2 2 64,1 4 0,3 3 95,-9 9 0,1-1 9,-6 0 0,0 8 122,0 4 0,0 4-95,0 1 0,-8 1 158,-3 0 1,-5-1-41,-1 1 0,6-1-107,-1 1 0,1-6 90,-7 0-263,-7-1 210,6-1-180,-14 6 1,12-12-191,-8 8 0,1-8 149,-7 2 1,2 0-102,5-6 1,1 5 199,4-11 0,3-1 51,-3 1 56,4-7-165,2 4 43,7-8 66,3 0-124,7 0 0,1 0-131,5 0 0,6-2 143,11-4 1,-2-3-124,8-9 0,0 7 69,5-1 1,1 1 37,-1-7 1,-5 7 24,0-1 1,-2 8 0,2-1 0,1 3 235,-6 2-97,-1 0 14,-6 7 1,-2 3-2,-3 7 1,-3 3-12,-3 3 0,-4 4 161,4 7 1,-4 1 6,-2-1 1,-6 1 157,0-1 1,-7-5 237,1 0-312,5-8-140,-9 12 1,7-14-58,-9 4 1,1 2 16,0-2 1,-6 0-7,0-5 1,-8-3 56,2-4 1,-4 5 13,-1-5 0,-1-3 169,1-2-206,-1-4-57,0-2 1,9 0-496,2 0 250,5-8-274,2-2 0,2-7-467,3 0 0,4 0-38,8-1 1,0 7-769,0-1 0,4 3 1677,8-3 0,7-11 0,16 4 0</inkml:trace>
  <inkml:trace contextRef="#ctx0" brushRef="#br0" timeOffset="631">727 779 6885,'0'9'1214,"0"1"-650,0-4-178,0-4-239,0 5 23,0 1 1,2-6 163,3 4 0,-1-4-75,8-2 1,-1 0 137,7 0 1,1 0-195,4 0 1,-2-8 25,8-4 0,-8-3-85,2-2 0,2 0-135,-2-1 0,0 1-257,-6 0 157,1-8 45,-1 5-27,-7-5 21,5 8-54,-13 0 64,6 0 70,-16-1 1,-4 7 10,-11-1 1,4 8 19,-4-1 1,-4 3 103,-2 2 0,2 7 183,-1 5-51,-1 11-230,-6 4 1,2 2-34,5 0 0,-3-3 136,8 3 0,6 4 59,5-4 0,2 3-94,-1 3 0,3 0 42,8-1 1,0-5-74,0 0 0,0-2-17,0 2 0,8-5-118,3-6-82,5-1 185,1 0 0,0-5-658,1-1 295,7-7 84,-6 4 1,8-8-124,-4 0 0,-4-2-126,4-4 0,4-3-249,2-9 1,-2 1-877,2 0 779,-8-1 453,4-6 1,-2-1 350,0-4 0,8-4 0,-5 6 0</inkml:trace>
  <inkml:trace contextRef="#ctx0" brushRef="#br0" timeOffset="1114">1954 70 7987,'-17'-18'-19,"2"7"9,3-1 0,-3 9 838,3-3 185,-3-4 0,-2 8-552,-1-3 0,1 3-29,0 2 0,1 7-13,5 5-193,-4 3-127,5 10 0,-7 2 71,-1 8 0,1 7 107,0 4 1,-1 4-14,1 2 0,2 7 22,3 5 0,-3 1 94,3-1 0,-1 3 75,1-4-1045,-3 5 773,5-7 1,1 4 467,3-7-282,-4 0-167,9-7 0,-13-1-77,8-3 1,-1-5-46,1-8 1,4-1-214,-4-4 1,-1-4-97,1-8 1,0 0-996,6 1 393,-8-9-24,-1-1 143,-1-8-685,-5 0 664,5-8 44,-7-1 0,1-16-434,5-4 1,-4-6 363,3-5 759,-3-4 0,-10-16 0,-2-1 0</inkml:trace>
  <inkml:trace contextRef="#ctx0" brushRef="#br0" timeOffset="1271">1194 831 7987,'-10'-10'1685,"2"-5"-1303,8 13 18,0-6 0,2 6 219,4-4 0,4 4-82,7-3 1,8 1 31,4-2 1,3 2-279,3-7 1,0 5-88,-1-6 1,6 7-821,1-7 365,-1 8 26,2-3 0,-5 1-164,3 0 0,-3 0-350,-3 6 1,-5 0-2164,0 0 2902,-8 0 0,4 0 0,-8 0 0</inkml:trace>
  <inkml:trace contextRef="#ctx0" brushRef="#br0" timeOffset="1599">1885 710 7982,'-7'9'997,"-3"-1"-460,-7-8 811,-1 8-561,9 1-380,-7 9 0,13-1 493,-9 0-465,8 0-218,-3 8 1,1-3-23,0 6 1,0-5-39,6 6 0,2-8-1,4 2 1,-2-3-20,7-3 0,1 0-203,5 0 1,0-7-563,1-4 386,-1-4 75,0-2 0,3-4-97,3-8 0,-2 1 87,8-12 0,-8-4 69,2-2 1,-4-4 64,-2-1 1,-7-1 12,-4 1 0,-4 5 24,-2 0 1,0 8 138,0-2 0,-2 4 427,-4 1-263,-4 1-152,-7 7 0,0 3 549,-1 7-350,-7 0-264,6 0 1,-6 4-165,8 7 0,0 1-47,-1 11 0,1-4-338,0-2 0,1 1 154,5-1 0,3-6-277,8 1 0,0-1-1899,0 7 1153,8-9 1338,9-1 0,10 0 0,8 1 0</inkml:trace>
  <inkml:trace contextRef="#ctx0" brushRef="#br0" timeOffset="1966">2283 623 7978,'0'-11'0,"0"-1"838,8 8 186,-6-11 1,5 5-558,-7-7 0,2 5-24,4 1 1,-4 5-157,4-5-315,3 7-15,1-4 182,7 8-203,-7 0 1,3 2-99,-7 4 0,2 5 134,-3 12 1,-3 4-76,4 8 0,-4-1 95,-2 1 1,0 0 229,0-1 1,-2 7-96,-4-1 1,3 0 3,-9-5 1,6-6-253,-5-1 202,7-6 0,-10 3-72,9-8 75,-1-7 11,-2 5 103,6-13 13,-5 5 3,7-7 0,0-9 216,0-8 1,2-8-136,3-10 0,5-7 49,7-4 1,2-4-312,4-2-27,-3 8 143,5-6 0,-2 13-22,0-3-96,0 3-37,2 3 0,-8 5-176,0 0 0,1 10-594,-7 2-824,5-1-37,1 16 208,0-5 1,-7 9 1428,-4 3 0,3 13 0,1 9 0</inkml:trace>
  <inkml:trace contextRef="#ctx0" brushRef="#br0" timeOffset="2308">2715 727 7948,'8'10'302,"-6"5"153,6-13 1,-1 6 684,5-8 0,-3 0-559,3 0 1,-6 0-40,5 0 1,1 0-221,5 0 0,-5-8 36,-1-4 0,1-3-252,5-2 0,0-3-174,1-3 1,-3 2-360,-4-8 300,5 8 162,-14-4 0,11 8-584,-7 0 316,0-1 116,-6 1 0,-2 2 69,-4 3 0,-4 3-4,-7 3 1,-2 4 22,-4-4 1,2 12-75,-8 5 1,0 11-111,-5 1 0,5 7 557,0-1-133,8 4-90,-12 1 0,20 1 710,-5 0-387,5-1-9,3 1 1,3-1 309,7 1 1,0-2-288,0-5 1,2 3 69,3-8 0,5-2-296,7-9 0,2 3-146,4-3 1,-3-4-279,3-3 124,-4-3 125,6-2 1,-4-2-1414,8-3 729,-8-5-335,12-7 0,-12 3-950,8-3 0,-8 3 1912,2-9 0,4-4 0,0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43.03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0 312 9587,'18'0'377,"-1"5"-247,0 1 0,8 2 102,4-2 0,4-2-72,1 7 0,1-1-46,-1 1 1,1 5-160,0-5 1,-8 3-11,-4-3 0,2 8 48,-2-7 0,-2 7-97,-10-7 0,3 3 39,-8 2 0,-1 6-18,-5 0 1,0 2 65,0-2 1,-7-2-98,-5 8 1,-9-2 35,-2 2 1,-8 4 25,2-4 0,-3-3-16,-3 3 1,0-6 29,1 6 0,-1-8 202,1 2 0,5-3 43,0-3 175,8 0 0,-2-5 91,11-1-317,-3-7-101,13 4 0,2-8-128,12 0 1,5 0 280,6 0 1,6-6 82,11 0 1,4-7-212,8 1 1,-2-3-3,-4-2 0,4 1 39,-4 5 1,-3-3-19,-3 8 1,-9 1 21,-2 5 0,-6-6-73,5 0 1,-12 0-159,1 6 1,-9 0-402,3 0 269,-7 0-394,4 0 439,-8 0 1,-2 0-927,-4 0 1,2 0 1122,-7 0 0,-1 0 0,-5 0 0</inkml:trace>
  <inkml:trace contextRef="#ctx0" brushRef="#br0" timeOffset="450">1367 18 7866,'-18'-8'280,"7"6"145,-1-4 783,8 4 1,-5 2-524,3 0 0,-2 8-224,-3 4 0,-7 7-147,1 10 0,-2 1-6,-10 17 0,8 4-68,-2 7 0,-4 5 40,-2-5 1,2 7-86,-2-1 0,8-5 27,-2-1 0,6-4-132,5-2 0,5-6 123,7 0 0,0-10-123,0-1 0,4-6-10,7-6 1,1-10-570,11 5 1,4-13 301,1 1 0,5-6-360,2-6 0,-1-5 99,1-12 0,-2 2-88,-5-8 1,-3 0 376,-7-6 0,-3 3-58,-3 3 1,-5-2 439,-7 8 0,-2-6-149,-3 6 1,-5 0 47,-7 6 0,-3 5-46,-3 1 0,2 7 313,-8-2 0,-5 6-139,-7 6 0,1 4-117,6 7 0,7 0-115,4 1 1,3-7-164,3 1 1,7-7-1038,5 7 0,3-6 590,2 5 0,7-7-694,5 2 0,3 1 1286,3-1 0,7 8 0,2-5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47.393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 18 9383,'0'-10'1702,"0"3"-799,0 7 784,0 0-661,0 7-689,0 3 1,0 15 767,0 4 0,0 11-520,0 6 1,0-2 294,0 3 0,0-1-329,0 5 1,0-6-66,0-5 1,-2 2-135,-4-1 0,4-1-101,-4-5 0,-1-7-193,1 1 1,0-8-193,6 2 1,-2-3-1202,-4-3 760,5 0-2859,-7 1 1261,8-9 476,0-1 0,7-8 604,5 0 1,-2-2 1092,1-4 0,8-3 0,8-9 0</inkml:trace>
  <inkml:trace contextRef="#ctx0" brushRef="#br0" timeOffset="578">53 1021 7717,'0'10'2103,"0"-3"-750,0-7 928,0 0-2159,0 8 1,0 2 220,0 7-28,0 0-145,0 0-91,0 1 0,2-3-287,3-3-129,-3-5 80,6-7 0,-6 0-64,4 0 214,-4 0 1,7-5 8,-3-1 1,-4-8-10,4 3 1,-4 1 36,-2-1 1,0 5-116,0-6 581,0 8 1,0-5 460,0 3 407,0 4-208,0-5-287,-8 7-652,6 7 1,-11-3 201,7 8-198,0-9 1,6 7-67,0-4-580,0-4-33,0 5-443,0-7-87,0 0 0,0-7 1,0-3-1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45.6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52 7902,'0'-9'2752,"0"1"-1433,0 8-902,0 0 0,2 15 71,4 8 1,-4 8-149,4 4 0,-4 7 51,-2 4 1,-2 4-23,-4 2 0,4-6-132,-4 0 1,-1-7-230,1 1 1,-6-4-234,7-1 1,-1-2-391,6-4 1,0 1-929,0-7-66,0 0 0,2-7 748,4-5 0,3-3-365,8-8 1226,1 0 0,-1-15 0,0-5 0</inkml:trace>
  <inkml:trace contextRef="#ctx0" brushRef="#br0" timeOffset="307">710 18 7902,'8'-10'2652,"-7"2"-1790,7 8 1,-8 2-354,0 4 0,-2 6-120,-4 11 0,-3-2-173,-8 8 1,-1 5-73,1 7 0,0-1 48,-1-6 0,1 7-130,0-1 0,-1-5 263,1-6-557,8-8 253,1 4 1,8-8-317,0 0 0,0-5 180,0-1 1,13-5-143,5 6 1,5-8 104,0 1 0,9-3-43,9-2 0,5-7 90,-6-5 0,14-3 10,-2-3 1,4 1 55,-4 0 0,-6-1 82,0 1 1,-10 2-480,-1 3 0,-2-1 170,-10 7 1,-6-6-1223,-6 7 540,-7-1 278,4 6 0,-16 0-28,-3 0 698,-5 0 0,-9-8 0,-2-1 0</inkml:trace>
  <inkml:trace contextRef="#ctx0" brushRef="#br0" timeOffset="521">1021 104 8885,'-8'17'2583,"5"7"-1584,-9-1 0,8 9-464,-2 3 1,-1 1-13,1 10 1,-6-5-205,7 5 0,-7-8-300,6 3 1,-5 1-76,5-2 0,-2 1-356,3-7 1,3-5-99,-4 0 1,4-8 95,2 2-2730,0 4 1235,8-8 1909,1 6 0,16-23 0,2-4 0</inkml:trace>
  <inkml:trace contextRef="#ctx0" brushRef="#br0" timeOffset="838">1540 35 7876,'10'0'250,"-3"0"1,-7 2 730,0 4 1,-2-2-445,-3 7 1,1 6 210,-8 6 1,3 8-283,-3-2 1,-3-2-374,3 2 0,-3-2-103,-3 1 0,9 3-181,3-8 0,-2 6-161,3-6-55,-1 0 1,8-6 41,4 1 0,3-9 130,8-3 0,1-4 128,-1-2 1,8 0-56,4 0 1,0 0 653,5 0 1,-3-8-156,9-3 0,-1 1-6,1-1 1,-1 1-183,7-1 1,-8-5-84,2 5 0,-3 1-486,-2-2 0,-3 7 220,-3-7 1,-4 6-1158,-8-5 609,1 7 177,-9-4 1,-1 6 152,-8-3 0,-8 3 418,-3-4 0,-12 4 0,-4 2 0</inkml:trace>
  <inkml:trace contextRef="#ctx0" brushRef="#br0" timeOffset="1071">1903 87 7861,'-17'0'2598,"7"2"-1711,4 4 1,3-3-368,-3 9 1,4 1 345,-4 10 0,4-1-303,2 6 0,0 7-67,0 5 0,0 3-60,0-3 1,0 4 92,0 8 1,0-6-220,0 0 1,0-2-72,0 3 0,0-5-775,0-8 1,0-1 411,0-4 0,-2 2-1294,-4-8 1,5 0 361,-5-6 0,4 0-51,2 1 0,0-7 1107,0 1 0,0-1 0,0 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51.1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242 35 7764,'-8'-17'1530,"7"7"-1461,-7 2 651,8 8 808,0 0 1,0 8-962,0 4 1,6 5-171,-1 6 1,1 6 69,-6 11 0,-8 4-93,-3 8 0,-2-2 9,1-4 0,-7 8-125,7-8 1,-7 8 95,7-8 1,-1-2-127,2 2 1,-3-7-126,8 1 0,-1-5-71,1-6 0,4 1-230,-4-7 1,4 1-1633,2-7 1394,0 0 0,2-2-2380,4-3 1250,-4-4-21,13-8 813,-5 0 0,7 0 774,0 0 0,1 0 0,-1 0 0</inkml:trace>
  <inkml:trace contextRef="#ctx0" brushRef="#br0" timeOffset="557">52 1367 11698,'-10'7'353,"5"5"1,3 3 86,2 2-277,0 1 1,-2-1-68,-4 0 1,4-5 215,-4-1-340,4 1 65,2-2-352,0 5-210,0-13 373,8 6 0,-4-10-46,7-4 1,1 2-2,5-8 0,-5 1-119,-1-6 0,-5-1 75,6 1 1,-9 0 178,3-1 1,-4 7-220,-2-1 937,0 1-267,0 1 1,-2 3 229,-4 7 0,3 0-178,-9 0 0,6 0 204,-5 0 0,5 2-256,-6 3 1,7 3-121,-7 4 1,6 3-208,-5-4-114,7 5-6,-11 1 1,13-5-488,-4-1-169,4-7 0,2 6-1976,0-5 1963,0-3 1,2 6-51,4-8 0,-2 0 779,7 0 0,1-8 0,5-1 0</inkml:trace>
  <inkml:trace contextRef="#ctx0" brushRef="#br0" timeOffset="1141">225 554 13062,'-10'17'396,"1"0"-156,3 1 0,2 5 13,-7 0 0,5 2-18,-6-2 1,6-2-36,-5 8 0,5-6 25,-5 6 0,5-2-13,-6 1 1,3-1 1,-3-4 0,-1-1-55,7 6 0,-6-7-106,7 3 0,-7-5 56,6-2 1,1 0-110,5 1 0,0-7-154,0 1 148,0-8-932,0 3 453,0-7-2619,0 0 2306,7 0 0,-3-7 129,8-5 0,-1-5-312,7-6 0,-1 3 260,0-3 1,-5 4 720,-1 2 0,1-8 0,5-2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50.29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52 7817,'0'-17'-1823,"7"7"2206,-5 3 0,6 5 330,-8-4-71,8 4-114,-6-6 195,5 8-234,-7 0 1598,0 0-1879,0 8 1,2 2 227,4 7 1,-4 8-27,4 4 0,-4 11-23,-2 6 1,0-2-122,0 2 0,0 0 88,0 6 1,0 0-22,0 0 1,-6-2-113,0-4 1,0-4-116,6-7 0,-5 5 64,-1 1 0,0-7-58,6-5 1,-6-8 108,1 2 1,-1-3-252,6-3 0,0 0-276,0 0-286,0-7-231,0 5-584,0-13-1250,0 6 1225,0-8 858,0 0 1,0 0 0</inkml:trace>
  <inkml:trace contextRef="#ctx0" brushRef="#br0" timeOffset="407">35 1245 7838,'-10'-7'2294,"2"5"-740,8-6-607,-7 8-299,5 0-227,-6 0-430,8 0-2079,0 0 1361,8 0 450,-6 0 1,7-2 293,-3-4-253,-4 4 311,6-5 1044,-8-1-856,0 6 1,-2-6 831,-4 8-744,4 0 1,-7 0-142,3 0 0,4 2 251,-4 4-1942,4-4 679,2 6 1,2-3-491,4 1 1,3 0 1291,9-6 0,7 0 0,2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1:16.54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7281 865 7925,'-10'-10'2847,"3"3"-1571,7 7-832,0 0-244,0 7-17,0-5 1,0 8-429,0-4 0,2-4-88,3 3 0,-3-1-964,4 2 501,-4-4-200,6 13 996,1-13 0,1 14 0,-2-7 0</inkml:trace>
  <inkml:trace contextRef="#ctx0" brushRef="#br0" timeOffset="365">7333 1245 7910,'-17'0'1293,"7"0"-227,2 0-277,8 0 1162,0 0-2658,0 8-177,0-6 1,2 6 883,4-8 0,4 7 0,7 3 0</inkml:trace>
  <inkml:trace contextRef="#ctx0" brushRef="#br0" timeOffset="2935">11207 191 7860,'0'-18'-330,"0"7"275,0-1 0,-6 1 303,0-7 1,-2 1-114,3 0 1,1 0 1069,-8-1-716,1 1 0,-1 2 359,1 3-473,-1 4 1,-5 8-137,-1 0 0,7 0-6,-1 0 1,1 10-22,-6 7 1,1 2-3,5 10 0,-5-6-62,5 6 0,3 0-1,2 6 1,-1-7-9,1 1 0,0-12-200,6 7 0,2-15-193,4 8 1,-2-5 192,7 0 0,-5-5-233,5-7 0,1 6 111,5 0 1,1-1 16,-1-5 0,6-5-1,0-1 0,0-13-169,-6 1 1,6-5 125,0 0 0,-5 4 94,-7-4 1,1 2 178,5-2 0,-7 9-124,-5-3 0,-3 9 916,-2-3-418,0 7 478,0-4-623,0 8 0,0 14-8,0 3 1,-7 12 126,-5 0 0,3 0 78,-3 5 1,2-3 3,-1 9 0,-4-3-111,3-3 1,2 1-62,-1 0 0,5-3-73,-5-3 1,5-2-155,-6-4 0,8-4 235,-1 4-729,-5-4 31,8-1-467,-6-9-497,8-1-1456,0-8-163,0 0 2952,0 8 0,0-6 0,0 5 0</inkml:trace>
  <inkml:trace contextRef="#ctx0" brushRef="#br0" timeOffset="86494">8872 1989 8202,'0'-10'-1402,"0"3"1207,0 7 1,-2 0 386,-4 0-23,4 0 0,-5-2-14,7-4 245,0 4-216,0-6-121,-8 8 6,6 0 32,-6 0 23,1 0 1,3 6 65,-8 0-81,1 0 1,-6-1 14,-1 1 0,7 2 61,-1-2 1,6-4-93,-5 3 0,5 3 27,-5-2-25,-1 0-36,-5 1 1,5-5 15,1 4 1,-1 2 16,-5-3 1,-2 9-23,-4-3 1,1-1-49,-6 2 1,-1-1 1,-6 6 1,-1 1-7,-5-1 1,3 0 39,-8 1 0,0 5-42,-6 0 1,0 2-17,0-2 0,-2-2-6,-3 8 1,-5-1 51,-7 7 1,4-6-7,-5 0 1,3-6-247,-13 6 1,7-3 197,-2 3 0,2 4-41,-2-4 1,2 3 57,-8 3 1,-2 5-605,37-19 0,0-1 606,-42 20-17,37-19 1,0 0 0,3-2-1,0 1 1,-4 3 1,0 0-1,1-1 1,0 0-216,3 1 1,-2 0 0,-7 2-1,-1 0 193,0-2 1,1 0 0,-4 2 0,1 0 21,2 1 1,0 0 0,-1 1 0,-1 0-2,3 2 0,-1 0 0,-2-2 0,-1-1-3,-3 3 0,1 0 1,1-1-1,1 0-3,-3 1 1,1-1 0,4-1 0,1 0 0,0 2 1,1 0 0,-3-2 0,-1 0 16,-3-2 1,1 2-1,-1 1 1,1 1 2,2 0 1,1 0-1,0 0 1,-1-1-9,1-2 1,-1 0 0,-3 4 0,-1 0 3,-1 2 0,0-1 1,2-1-1,1 0 25,2-1 1,1-1 0,-4 2-1,1 0 4,2-1 0,1 0 0,-3 2 0,1 1 8,1-3 1,1 0 0,0 0 0,1 1-30,1-1 1,0 0-1,-1-2 1,-1 2-19,3 2 1,-1 1 0,-1-3 0,-1 0 13,-1 3 0,1-1 1,2-3-1,1 0 0,-1 0 0,0 2 0,4-1 0,1 1 10,-2-1 1,0 0 0,-1 2 0,1 1-3,0-3 1,0 0 0,-2 1 0,-1-1 12,3 0 0,0 0 1,4-3-1,1 0 1,3-1 0,1 2 1,-3 2-1,-2-1 18,2-2 1,0 0 0,-1 2 0,0 0-22,4-2 1,0 0 0,-36 24-215,-5-4 0,10 4 249,-3-4 1,9-4 8,1-1 0,7-5 29,5-1 1,4-1-82,-3 1 1,3-6-223,2 0-29,8-8 250,9 4 1,5-8 315,7 0 1,0-5-474,5-1 234,1-7-1214,7 12 228,3-15 890,7 15 0,15-7 0,4 9 0</inkml:trace>
  <inkml:trace contextRef="#ctx0" brushRef="#br0" timeOffset="87523">8820 2197 8240,'0'-10'-402,"0"2"0,0 6 180,0-3 151,0 3 234,0-6 55,0 8 14,0 0-195,-8 0 62,6 0-25,-5 0 0,5 2 76,-4 4-49,4 3-62,-13 1 1,7 5 20,-3-3 0,-5 3 31,5 2 1,-5 1-7,-1-1 0,0 6-13,-1 0 0,-1 2 5,-4-2 0,2 2 66,-8 4 0,6 2-60,-6-8 1,-1 8 38,-11-3 0,3 5 24,-8 2 1,5 5 5,-5 0 0,0 3 4,-6-3-633,0-4 559,1 14 0,4-11-30,1 7 0,-2-6-49,-9 6 0,3-1-35,-4 1 0,-3 6 65,-3-1 1,-3 1-1578,-2 6 1433,-8 3 125,6-7 0,32-21 1,-1 1-177,-35 30 0,36-31 1,-1-1 167,-3 0 0,0 0 1,0 1-1,-1 1-2,1-2 0,0-1 1,-3 3-1,0 0 33,0 0 1,0 1 0,-2 0-1,1 1 5,1 1 1,0 1 0,1-3 0,0 1-42,-4 1 1,0 1 0,0 0 0,0 1-73,-3-2 1,0 1-1,1 2 1,0 0 98,2-2 1,0-1 0,-1 3 0,0 1-15,4-4 0,0 1 0,-4 3 0,0 0-2,1 0 0,0-1 1,-2 2-1,0 1 25,0 0 1,-1 0 0,1-3 0,0-1-4,2-2 1,0 1 0,0 1 0,2 1-2,0 0 0,1 0 0,2-1 1,0-1 3,-2 0 1,0-1 0,2 1 0,-1-1-101,2-2 1,0-1-1,3 3 1,1-1 134,-36 28 1,4 3-75,2 2 1,0-7 33,0-5 0,0-1-9,-1 2 0,5-10 509,7 4 0,-5-6-576,11 0 0,4-4 7,8-7 1,5-3 169,6-3 1,4-4-495,8-8 0,0-1 551,-1-5 1,9-1-1517,3-4 663,4-4-752,2 5 1462,16-7 0,-5-7 1,14-3-1</inkml:trace>
  <inkml:trace contextRef="#ctx0" brushRef="#br0" timeOffset="88443">8855 2352 8358,'0'17'94,"0"1"1,0-1 292,0 0-321,-8 1 0,6-1 15,-4 0 1,-1 6 0,1 0 0,-6 6 23,7-6 1,-7 6 16,6-6 1,-7 8 118,1-2-129,5 3-16,-9 11 0,7-7 28,-9 4 1,-5 3 16,0-3 1,0 2 2,6-1 1,-2 3 5,-4 8 0,3-2 13,-3-4 0,-2 4-159,2-4 1,-6 4 82,6 2 1,-7 2 62,1 3 0,2-3-41,-2 4 0,6-3 13,-6 3 0,0-2-70,-5 7 0,-1-7-15,1 2 0,-1 3 30,1 2 0,-1 3-4,0-3 0,-5 8-172,0-7 0,-3 7 181,3-8 0,2 4-29,-9 3 1,7-1-17,-6 0 1,8 0 20,-3 0 1,-1-5 139,2-1 1,-7 0-226,7 7 0,-2-1 140,2 0 1,3 0-40,-3 0 1,-3 2 48,3 4 0,-2-4-36,1 4 1,5-4 69,-4-1-72,-5-1-32,9 0 0,-8 0 23,3 0 1,3-3-30,-8 3 1,7-11-3,-1 5 1,3-2-6,3-3 0,5 0-13,0-6 1,8-8-208,-2-4 1,4-9 67,2-2 0,5-8-1220,0 2-46,9-4-553,-13-9 1434,14-3 1,2-9-352,12-3 1,3-15 857,3-14 0,7-8 0,1-10 0</inkml:trace>
  <inkml:trace contextRef="#ctx0" brushRef="#br0" timeOffset="89366">8872 2214 7719,'10'0'-1101,"-3"0"1209,-7-8 31,0 6 85,0-5 176,0 7 786,0 0-1023,8 7 0,-6-3 105,4 8 0,-3-3-192,3 3 1,-4 3-154,4-3 235,4 3 0,-7 2-56,9 1 1,-8-1-52,2 0 27,-5 8 0,1-4 280,4 8-87,-4-8-196,6 12 0,-8-6 289,0 7-267,0 1 0,0 0 60,0-1 1,-2 1-1,-4-1 1,2 7-147,-7-1 1,7 2 126,-2-1 1,-2-3 54,3 8-62,-9-7-45,12 11 0,-11-8 24,7 4 0,-2 4-53,3-4 1,1 4 14,-8 2 0,8-4 7,-1 4 0,-3-8-11,2 14 0,-2-8 109,3 7-113,3-3 1,-12 4-1,7 1 15,-3 3 11,6-7-25,-11 13 0,11-13 17,-8 9 0,7-1 29,-7 6 1,8 1 111,-1-1 0,1 0-175,-2 0 0,4-5 2,-4-1 1,4 6-633,2 6 678,0 0-24,-7 2 0,5-6 127,-4 4 0,-2 2-220,3-2 1,-3 2 89,2-3 0,2-1 57,-7 8-975,7-16 925,-4 10 1,8-13-52,0 7 0,0-6-158,0 1 0,-6-8-1,1 1 0,-1-5 368,6-6 0,0 4-432,0-4 0,0-3 28,0-3 1,0-5-185,0-7 0,0 3 395,0-8 1,0 0-877,0-5 1,6-7-560,-1 1-696,1-9 905,2 5 1185,1-23 0,9-4 0,-1-16 0</inkml:trace>
  <inkml:trace contextRef="#ctx0" brushRef="#br0" timeOffset="90273">9028 2197 8188,'-10'-8'-209,"2"6"1,6-6 270,-3 8-143,3-7 187,-6 5 72,8-6-113,0 8 392,0 0-339,8 8 0,-1 1 79,5 9 0,3-7-78,-3 1 1,3 1 111,2 10 0,-5-4-116,0 4 0,-1-3 14,6-3 13,1 8 36,-1-6 1,-2 12 168,-3-8 1,3 8-212,-3-3 0,3 5-28,2 2 0,1-1-43,-1 1 0,0 5 100,1 1 0,-3 1-7,-3-2 0,3-1-85,-4 7 1,5-6 4,1 6 1,0-5 60,1 5 0,-1 0-11,0 6 1,1 0-32,-1-1 0,0-3 2,0 4 1,1-4 105,-1 10 1,0 2-70,1-3 1,-1 7-118,0-7 1,0 7 74,1-7 1,-1 7 9,0-7 1,3 7 47,3-7-926,-4 9 847,6-5 1,-8 8 13,0 1 1,6-1-137,1 0 1,-1 0 211,-6 0 0,6 0 8,0 1 0,0 1-8,-6 4 1,6-2-61,0 7 0,2-7-17,-2 2 0,-3-4-38,3-1 1,4-5-129,1 4 0,-3-9 222,-1 9 1,0-6-9,0 1 1,4 3-117,-5-4 1,2-3-3,-2-2 0,-1-3-77,6 3 1,-1-6 56,2 0 1,2 0-138,-8-6 1,0-4 26,-6-2 0,6-3-200,0-3 0,0-1 280,-5-4 0,-7 2-760,1-8 1,-3 0-39,3-6 1,-4-5-406,-8-1-669,0-7 1018,0 4 888,7-8 0,-5-8 0,6-2 0</inkml:trace>
  <inkml:trace contextRef="#ctx0" brushRef="#br0" timeOffset="91282">9149 2127 7265,'9'0'380,"7"6"-240,-5 0 1,3 7-2,-3-1 1,5-3 71,-5 3 1,4 0-106,3 5 0,5 0-220,0 0 210,0 1 69,-6-1 0,0 2 3,1 4 0,5-2-30,0 8 0,2-6 4,-2 6 0,-4-2 6,4 2 0,2 4 2,-2-5 1,8-1-107,-2 2 75,3 0-21,3 5 1,5 1 110,1 0 1,1-1-140,-2 1 0,-1-1-19,7 1 1,0 0 84,6-1 0,-6 6 4,0 1 0,-7 1-89,1-2 0,4-1-115,2 7 0,-2-2 191,3 2 0,-5 4-103,10-4 0,-10-1 233,10 1 0,-4-2-148,4 2 0,-6 4-143,0-4 0,0 4 21,6 2 0,-2-6 102,-4 0 0,6 0 41,0 6 0,0 0 11,5 0 1,-3 0-149,-2 0-1035,0-8 1103,0 6 0,5-6-17,1 8 0,-2 0-24,-10 0 1,4 0-18,-4-1 0,6-4 40,5-1 1,-3 0 0,4 6 1,-2-6-9,1 0 1,-1 0-164,7 6 0,-7 0 299,2 0 0,-4-4-71,-3 4 1,1-10-122,0 10 0,0-4 86,0 4 1,0-1-6,0 1 1,2 0 24,3 0 1,-7 0 1,8 0 1,-14 0-18,8 0 0,-4-1 2,4 1 0,-2 0 104,-4 0 1,4-6-110,-4 0 1,4 0 16,2 6 1,0-6 4,0 1 1,-3-1-47,-2 6 1,3-6-11,-4 0 1,-4-6-23,-2 6 0,1-7-41,-7 1 0,5-3 305,-11-3 0,3-1-572,-2-4 0,2 1 167,-8-7 1,2 2-252,-2-2 0,-4-9 10,4 3 0,-6-3-1310,-5 3 1110,3-7 0,-13-1-691,4-3 659,-4-4 602,-2 6 0,0-8 0,0 0 0</inkml:trace>
  <inkml:trace contextRef="#ctx0" brushRef="#br0" timeOffset="92333">9304 2110 8094,'-9'-10'-351,"1"3"522,8-1-179,0 6 209,0-6-94,8 8 0,1 0-5,9 0 14,-1 8-47,-7-6 1,11 8 89,-4-5-83,4 5-37,4 0 0,0 5 23,4-3 1,4 3 38,-5 2 1,-1 1-17,2-1 1,6 0 15,5 0 0,2 3 12,-1 3 1,-3-4-232,8 4 202,0 4-20,6-8 0,0 8 348,0-4-1060,0-4 724,7 14 1,-5-12 25,4 8 1,3 0-50,3 5 1,3-5 54,2 0 0,2 2-27,4 9 1,-4-3 19,4 3 0,-2-2-14,2 3 1,-2-3-186,8 8 0,0-5 111,5 5-1369,-7-8 1396,-33-13 0,0 0 0,29 13 45,11 9 1,-3-7-38,4 6 0,-42-23 1,2 0-10,-1 3 0,0 0 0,3 0 0,0 0 9,-3 0 1,0 0 0,2-3 0,0 0 22,39 23 1,-41-23-1,0 0-84,-3 3 0,0 0 51,0 0 1,1 0-3,6 0 0,2 0 1,-5 0-1,0 0 4,2 0 1,0 0 0,1-1 0,0 1-16,-4 0 0,0 0 1,1 1-1,0 0-2,-1 2 1,0 0-1,1-5 1,1 0 8,0 2 1,2 0-1,0 0 1,1 0-8,-1-1 0,-2 1 1,0 3-1,0-2-21,2-4 1,-2 0-1,-2 2 1,-1 0 0,0 1 1,2 0 0,3 0 0,2-2 51,-1-1 0,2 0-32,1 3 1,-1-2-5,-4-6 1,-2 1-1,2 5 1,-2 2 50,-1-3 1,1 0 0,-1 1 0,2 0-78,0-1 0,2 0 1,0 2-1,0 0 4,-4-2 1,0 0 0,0 2 0,0 0 49,-2 1 0,-1 0 0,0 0 0,0 0-2,0 0 0,0 0 0,1-1 1,-1 1-27,0 1 1,0-2 0,38 21 7,0 1 1,-2-1 95,1 6 0,3-6-84,-8 0 1,-2-2-85,-10 2 1,10-2 82,-4-3 1,4-5-1,-3 4 0,3-3-14,-4-2 1,2-7-113,-13 1 0,5 0 260,-5 6 1,-3-3-166,-9-3 0,4 2-363,-3-8 0,-5 6 863,-2-6 1,-3 2-958,-3-2 0,-1-4 377,-4 4 0,1-4-536,-6-1 1,-1-7 220,-6 1 0,-8-7-1387,-3 7 985,4-8 788,-8 11 0,-10-13 0,-11 6 0</inkml:trace>
  <inkml:trace contextRef="#ctx0" brushRef="#br0" timeOffset="93703">9304 2075 8041,'-7'-9'-909,"5"-1"455,-4 5 462,4 3 319,2-6-135,0 8 225,0 0 1,8 0-287,3 0 1,3 2-102,-3 4 0,5-4 45,-5 3 1,4 3 143,3-2-144,7-1-48,-6 3 0,8-6 12,-4 4 1,-2-2-17,8 1 0,-2-1-10,2 8 1,3-6 92,-3 5 0,4-5 3,1 5 0,1-5-133,0 6 0,1-1 77,4 7 1,-3-7 47,3 1 0,4-1 27,3 6 0,1-1 11,-2-5 0,9 5-66,-3-5 0,4 3 1,-4-3 1,7 5-13,5-5 0,3 4-2,2 3 0,-5-1 53,-1 0 0,1 1-33,5-1 0,2 0-191,4 1 0,-2-1 124,7 0 1,-7 0-10,2 1 0,4-1 25,2 0 1,-2 1-2,1-1 1,-7 0 4,2 0 0,4 7-14,2-1 0,-2 0 96,1-6-85,1 0 1,-2 1 0,-2 1-15,-1 4 0,-3-4 13,8 4 0,-8-2 3,2 2 0,4-2-5,2 8 0,-3-6 1,3 6 0,-8-8 21,2 2 1,4 2-6,2-2 0,3 2-11,3-2 1,-5-3-1,5 3 1,-7-2 62,7 2 1,-1-4-82,-5 4 1,0-2-8,5 2 1,-3-4 26,9 5 0,-6 1 6,-5-2 0,4 2-14,-5-2 0,5-4-3,1 4 0,1-4 110,-1-2 0,1 1-100,-1-1 1,1 6-35,-1 0 0,1 0 17,-1-6 1,1 3-2,-1 3 1,0-4 32,1 4 1,-3-2 1,-3 2 1,0-4-75,0 4 1,-1-3-7,13-3 1,-5 6 133,-2 0 1,-3 0-85,3-6 0,-5 1-107,6-1 0,-1 2 126,-5 4 1,-1-3-4,7 3 0,-4-4-12,9-2 0,-10 2-9,-1 4 1,-8-3 38,2 3 0,4-4 9,2-2 0,-3 2-82,3 4 1,-6-3 46,6 3 1,-8-4-3,2-2 0,-2 6 48,2 0 1,-8 0-10,8-5 1,-6-1-37,12 0 1,-14 1-10,2-1 1,-4 0-16,5 0 0,-1 1 11,0-1 1,0 0 2,0 1 1,2-7 14,4 1 1,-7-1-5,6 6 1,-8-1-35,3-5 1,-6 5-54,-5-5 1,2 3 78,3-3 1,-2 3-2,-3-9 1,-4 9 119,4-3 0,-10-1-111,-2 2 1,-2-7-56,2 7 0,-9-6 52,-9 5 1,-1-7 133,2 2-374,-4 3-305,-8-7 328,-7 6 67,-2-8-216,-8 0-194,0 0-790,-8 0 1,4 0 1321,-7 0 0,-1 8 0,-5 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28.49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17 52 7132,'-9'0'5,"1"0"44,8 0 0,2 0 200,4 0 1,-2-1-57,7-5 0,1 4-143,5-4 0,-5 2 172,-1-2-111,1 5 0,5-13 185,0 8-3,-7 1 69,-3 5-116,1 0 330,-6 0-379,6 0 0,-6 0 573,3 0-403,-3 0 0,14 0-39,-5 0 0,-1 0-40,1 0 1,1 0 51,5 0 0,1 0-95,-1 0 1,-6 5-8,1 1 0,1 2-76,10-2 0,-3-3 49,3 9 1,-2-6 69,2 5 0,2 1-70,4 5 1,3-5-15,-3-1 1,4 1-47,1 5 0,1-6-174,0 1 1,-3-6 101,-3 5 1,4-5 51,-4 6 0,1-7-183,-1 7 40,4-8 25,-14 3 1,6-1-517,-8 0 355,1 0 0,-7-6-154,1 0 0,-9 2-167,3 3 39,-4-3-409,-2 6 186,0-8-3911,0 0 4564,8 8 0,1 1 0,9 9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26.74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69 277 7881,'0'-10'-964,"0"3"1208,0-1 266,0 6 156,0-6-82,0 8 2091,0 0-1836,8 0-494,-6 0 0,6 2 56,-8 4 1,5 4 298,1 7 0,0 6-216,-6 0 1,-6 8 75,0-2 0,-5 9-167,5 2 0,-7 1 151,1-7 1,4-5-196,3 0 0,-3-2-182,2 2 1,0-4 183,6-8-335,0 0 0,0-5-562,0-1 515,0-7-1600,0 4 756,0-8-4314,0 0 3661,-7 0 428,5-8 1,-6-2-281,8-7 1380,0 0 0,8 0 0,1-1 0</inkml:trace>
  <inkml:trace contextRef="#ctx0" brushRef="#br0" timeOffset="510">744 35 7921,'0'-10'232,"0"1"354,0 3-4,0 4-27,0-6 222,0 8-86,0 0 0,0 14-294,0 3 1,-6 12-9,0 0 1,-7 5-62,1 6 642,-3 5-557,-2 7 0,-6-1 421,-1 1 1,-4 0-339,5 0 0,-2 0 165,2 0 0,3-2-242,-3-4 0,-2 4-18,2-4 1,0-2-143,6 2 1,0-7-77,-1 1 0,3-9-69,3-2 0,-1-6-130,7 5 1,-5-6-19,5 1 1,-2 2-606,2-2-251,5 0 0,-13-6-59,8 0-1612,1-7 1089,5-2-1064,0-8 876,0 0 932,7 0 1,9-10 727,7-7 0,7-8 0,-3-10 0</inkml:trace>
  <inkml:trace contextRef="#ctx0" brushRef="#br0" timeOffset="959">1453 657 7856,'0'-23'268,"0"0"0,0 0 427,0 6 1,-2 5-124,-4 1 1,-4-1 114,-7-5 1,-2 5-284,-4 1 0,-4 7-67,-8-2 1,-5 4-68,0 2 1,-3 2-59,3 4 0,4 4-368,-5 7 0,12 2 210,6 4 1,12-2-248,5 8 1,4-2 20,2 2 1,2 2-110,4-8 0,9 7 174,8-1 0,2 2 7,-2-2 0,-2 3 252,8-3 0,-8-2-59,2 2 0,-3-2 467,-3 2 1,0 1-195,1-6 1,-9 1 454,-3-2-613,-4-4 1,-2 6-197,0-8 0,-8-7 46,-3-5 1,-5 3-213,-1-2 0,-6 0-68,0-6 1,-8 0 110,2 0 0,-3-2-325,-3-4 1,8 2 168,4-7 0,-2-1 125,2-5 1,2-1 99,9 1 0,5-6 140,7 0 0,2-6-209,3 6 0,13-13-149,10 1 0,5-3 103,2 3 1,7 1 106,4-1 1,-4 2-281,-1 4 0,-5 3 37,-1 2 1,-1 5-234,1-4 0,-8 6-57,-4 5 1,-10-1-872,-1 7 802,-8-7 652,3 3 0,-14-7 0,-3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25.15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53 347 7893,'0'-10'14,"2"2"1141,3 8-368,-3 0 79,6 0-260,-8 0 1132,0 0 1,0 8-1297,0 3 0,0 11 5,0 1 0,0 5 117,0-4 0,-6 4-184,1-5 1,-3 8-16,2-2 1,2 2-73,-7-2 0,7 1-157,-2-7 1,-2 0 78,3-5 1,-1-1-295,6 0-25,0 1-26,0-1-1281,0-8 690,0-1-1159,0-8-3224,0 0 3915,0-8 1,2-7 438,4-8 750,-4-8 0,21 4 0,-4-7 0</inkml:trace>
  <inkml:trace contextRef="#ctx0" brushRef="#br0" timeOffset="414">675 35 7877,'0'-9'338,"0"-7"-64,0 14 1221,0-5-473,0 7 444,0 0-926,0 15 1,-2-3-143,-3 11 0,1 4 85,-8 1 0,7 5 243,-7 2-483,0 7 0,-7-4 0,-2 8 383,-2 2 0,-6 0-78,6-1 0,-6 3-20,6-4 0,-6 4-194,6 2 0,-5-6-47,5 0 0,-1-8-185,7 3 1,-4-5 70,4-1 0,-2-3-279,13-3 1,-6-4 146,6-8 1,-5 1-341,5-1-429,0 0-913,6-7 201,0-2-941,0-8 420,0 0 1,2-10 655,4-7 0,9-3 1305,9-8 0,14-9 0,-2-7 0</inkml:trace>
  <inkml:trace contextRef="#ctx0" brushRef="#br0" timeOffset="909">1194 485 7877,'12'-17'0,"-1"-1"0,-7 1 662,2 0 1,1-1-198,-1 1 1,0 0 1596,-6 0-1515,-8-1 0,-1 1-62,-9 0 1,1 7-139,0 4 0,-6-1-168,0 1 1,-8 0-56,2 6 0,-2 8-110,3 3 1,-3-1-227,8 1 1,0 7 235,5 5 0,9 0-456,3-6 1,4 6 193,2 0 1,2 6-81,4-6 0,3 6 154,9-6 1,7 6 107,4-6 0,-3 6 24,3-6 1,-6 2 124,6-2 0,-10-4 404,-1 4 1,-1-4-221,-6-1 0,-3-1 195,-2 0 0,-4 0 191,-2 1-650,0-1 1,-2-2 18,-4-3 1,-9 1-173,-8-7 1,-2 6 89,2-7 1,2 1-170,-8-6 0,0 0 1,-6 0 0,6 0 109,1 0 1,5-6 4,-6 1 1,8-9 16,-2 3 1,9-3 368,3 3 1,7-5-156,-2 5 1,4-5-269,2-1 1,8-2 154,3-4 1,12 4-6,6-4 1,4-2 11,1 2 1,3 0 0,3 5 1,-3-5-194,3 0 0,2 0-123,-1 6 1,5 1-102,-6 5 0,-5-5-94,-6 5 1,-8 3-266,2 2 1,-6 3 79,-5-3 0,-3 4-933,-3-4 1607,-4 4 0,6 2 0,-8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23.57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87 173 11338,'10'18'1843,"-2"5"-1290,-8 0 1,0 0-144,0-6 1,0 8 176,0 4 1,0-2-192,0 2 1,-8-1 45,-4 7 1,3-6-106,-3 0 1,7-6-233,-7 6 1,2-6 33,-1 5 1,-3-6-75,9 1 1,-1-10-391,6-1 0,0-7 122,0 7-2185,0-8 1096,0 3-98,0-7 1,0-2 650,0-3 1,2-5-422,4-7 0,3-8 1160,9-4 0,7-4 0,1-1 0</inkml:trace>
  <inkml:trace contextRef="#ctx0" brushRef="#br0" timeOffset="402">589 35 7917,'0'-10'757,"0"1"-159,0 3 208,0 4-162,0-6-122,0 8 279,0 0 0,0 8-524,0 4 0,0-3 193,0 3 1,0 1-96,0 10 0,0-2 381,0 8-323,-8 0-18,6-2 1,-13 6 142,3-5 1,-3 5-113,-2 2 1,-1 5-147,1 0 0,0 3 97,0-3 0,-1-3-72,1 3 1,0-4-136,-1-1 1,7 0 9,-1-1 0,1 1 0,-6-1 0,5-1-72,0-4 1,7 2-204,-7-8 1,6 0-264,-5-6 1,7 0 264,-2 1 1,4-7-631,2 1 1,-2-7-18,-3 7-536,3-8-229,-6 3-631,8-7 153,0 0 1,2-7 563,4-5 0,9-5 1399,8-6 0,8-4 0,-4-8 0</inkml:trace>
  <inkml:trace contextRef="#ctx0" brushRef="#br0" timeOffset="926">1350 294 7917,'0'-17'0,"0"0"0,0 0 755,0-1 0,6 1-214,-1 0 0,1-1 545,-6 1-628,0 0 0,-2-1 369,-4 1 0,-3 2-376,-8 3 1,-3 5-252,-3 7 0,-4 1 37,-7 5 1,-1 4-28,1 7 1,1 0-276,4 1 1,-2-1 140,8 0 1,6 6-368,5 0 1,9 2 144,-3-2 1,4-3-210,2 3 0,8-2 111,3 2 0,6-4-1,7 4 1,-5 2 160,4-2 0,4 6 180,2-6 1,-3 0 494,3-6 0,-6 7-267,6-1 0,-8 0 70,2-6 0,-3 0 212,-3 1-366,0-1 0,-5-2 255,-1-3-473,-7 3 1,-4-7-8,-12 3 1,-3-1-190,-2-4 1,-2-4 108,-4 3 1,-2-3 21,-4-2 0,-4 0-248,4 0 1,-3-2 122,-3-3 0,2-3-125,5-4 238,-5-3 1,14 5 254,-4-7 0,11 6-169,6-1 1,14-5-262,9-6 1,2-2 219,10 2 1,6-2 1,5-4 0,6-4-139,-5 4 1,5-3 128,-6-3 1,6 6-329,-5 0 1,-3 8-5,-9-2 0,-4 6-91,-8 5 0,0-1-620,1 7-448,-9-7-863,-1 11 2372,-8-6 0,0 8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19.30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53 537 8025,'-12'0'0,"1"0"453,7 0 56,-4 0 83,8 0-282,0 0 1,-6 2-202,1 3 120,-1 5-117,6 7 1,0 6-49,0 0 1,0 8 139,0-2 1,0-2-95,0 2 1,6-6-122,-1 5 1,9-6-62,-3 1 0,3-4 25,-3-2 0,11-5-55,-5-1 0,4-7 34,-4 2-53,8-4 134,-6-2 1,8-2-172,-4-4 68,-3-4 0,10-9-12,-7-4 89,0 4 1,-7-12-65,-5 8 0,3-6-119,-8 6 0,-1-6 172,-5 6 1,0-5 92,0 5 0,-7-1 266,-5 7-163,-3 0-82,-10 0 0,6 5 269,-5 1-156,-2 7-73,-1-4 0,-6 10-73,4 4 0,-2 3 21,8 9 1,0-1-84,6 0 0,2 0-111,3 1-191,4-1 1,8 0-1092,0 1 693,8-1 392,2-7 1,15 3 312,4-7 0,3 0 0,3-6 0</inkml:trace>
  <inkml:trace contextRef="#ctx0" brushRef="#br0" timeOffset="325">589 485 8025,'0'-18'-535,"0"1"1425,0 0-498,0 0 1,2-1 205,4 1-354,-5 0 1,9 5-163,-4 1 1,-4 5-154,4-6 74,3 8 0,-1-5-113,3 3 1,-1 4 136,-4-4 0,-4 12 10,3 6 1,-3 5 249,-2 6-189,0 4 0,-5 9 74,-1 5 0,-10 3 525,-1 8-362,0 7 1,-8-5 94,8 4 0,-7-2-185,1 1 1,-2-3-68,2 4 1,4-5-18,-4-1 1,4-6-220,2 1 0,-1-9-578,1 2 489,0-11 1,-1 2-22,1-8 1,6 0-175,-1-6 1,2-5-524,-1-1 1,1-7-176,5 2 76,3-4 0,-6-12 52,8-7 912,0-8 0,8-17 0,1-2 0</inkml:trace>
  <inkml:trace contextRef="#ctx0" brushRef="#br0" timeOffset="540">641 485 8025,'27'-18'370,"-4"1"1,-4 6 250,-2-1-476,0 8 0,1-3 286,-1 7 0,0 1-135,1 5 1,-7 4 60,1 7 0,-3 0-128,3 1 0,-4 7 142,-8 4 0,0-3-113,0 3 0,-8 0-4,-4 6 0,-3-1-357,-2 1 1,-1-6 161,1-1 0,-6-1-646,0 2 0,0 2 367,6-8 0,-1-2-592,1-9 284,7 3-1620,3-13 2148,7 6 0,7-16 0,3-2 0</inkml:trace>
  <inkml:trace contextRef="#ctx0" brushRef="#br0" timeOffset="896">952 571 8020,'-12'10'410,"1"-4"769,7-5-614,-4-1-739,8 0 189,0 0 1,8 0 325,4 0 0,5-1-68,6-5 1,4-4-376,7-7 0,-1 2 113,-4 3 0,4-3-327,-5 3 0,-1-3 217,2-3 0,-10 7-259,-1-1 0,-1 7-536,-6-7-605,-3 8 1499,0-3 0,-24-1 0,-3-2 0</inkml:trace>
  <inkml:trace contextRef="#ctx0" brushRef="#br0" timeOffset="1149">1194 225 8020,'10'-7'49,"-3"5"342,-7-6 1,0 10 119,0 4 1,0 3 89,0 9 0,-5 7-217,-1 3 0,-8 5-103,3 2 1,1 5-16,-1 0 1,-1 6-39,-5-5 1,0 5-89,-1-6 1,7 6 102,-1-5 0,3-1-198,-3-5 1,4-6-785,8-1 622,0-7 0,0 4-313,0-7 1,8-9 212,4-3 1,3-4-631,2-2 0,6-4 346,0-7 0,8-3-461,-2-15 0,4-5 33,1-7 929,1-7 0,-8 12 0,-2-6 0</inkml:trace>
  <inkml:trace contextRef="#ctx0" brushRef="#br0" timeOffset="1264">1575 260 8020,'0'-17'702,"7"-1"-225,-5 9-416,6 1 0,-6 8-200,4 0 1,-5 2 141,5 4 0,-4-2-761,-2 7 0,0 6 758,0 6 0,0 8 0,0-4 0</inkml:trace>
  <inkml:trace contextRef="#ctx0" brushRef="#br0" timeOffset="1531">1488 554 9441,'0'-12'535,"0"1"152,0-1-512,8-5 1,-1 5-316,5 1-56,3 7 1,-11-4 209,8 8 37,-8 0-33,3 8 0,-7 4 235,0 11 0,-6-2 12,1 8 1,-9-8-13,3 2 0,-5 4-61,-1 2 1,6-4 176,-1-2 0,6 0-387,-5-6 0,7 4 170,-2-9 0,4-3-803,2 3 0,2-8 376,4 1 1,3 3-745,9-2 0,1-2 459,4-10 1,4-4 559,8-7 0,7-8 0,2-2 0</inkml:trace>
  <inkml:trace contextRef="#ctx0" brushRef="#br0" timeOffset="2174">1886 485 8513,'0'-18'445,"0"7"-1170,0-1 2272,0 1-1019,8-6 0,-5 1-553,9 5 0,-8 1 175,1 4-378,5 4 0,-6-5 103,7 7 0,-7 7 119,2 5 0,-4 3 184,-2 3 1,-2 7-155,-4 3 0,2-1 189,-7 2 0,-1 0-114,-5 5 0,6 1-30,-1 0 0,1-7 34,-7 1 0,3-6-141,3 6 1,-1-8 42,7 2-92,-7-3 1,11-9-269,-4 1 95,4-9 386,2 5 0,2-17-159,4-9 0,3-1 123,9-10 1,5-2-101,0-9 0,2 4-94,-2-5 1,-4 5 46,4 1 1,-4 6-9,-1 1 1,-1 6 168,0-1 0,0 10-113,1 1 36,-1 9-64,0-5 1,-7 16 236,-4 3 0,-4 4-59,-2 3 0,0 5 39,0 0 1,-8 8-114,-4-3 0,-3-1-56,-2 2 1,1-2 76,5 2 0,-8 2-261,7-8 1,-7 0 0,7-6 1,5-5 127,1-1 1,-2-5 75,2 5-171,1-7 124,5 4 1,0-16-14,0-3 1,9-7 125,9-5 1,-1-6-125,6-11 0,4 4-38,2-5 1,1-1-124,-1 2 1,2-1 102,-8 7 0,6 1 68,-6 4 0,2 4-53,-2 8 0,-10 2 299,5 3-228,-13 4 0,5 8 180,-4 0 0,-4 8 28,4 4 0,-10 5 33,-2 6 0,-6 4 27,7 7 1,-9-3-117,3 4 1,3-6-130,2 5 0,4-1 100,2-10 1,0 6-144,0-6 1,2 6 7,4-6 0,-2-2-301,7-10 1,1 5-646,5-5 1,0-3 472,1-2 1,-1-4-563,0-2 1,3 0 452,3 0 0,-2-14 592,8-3 0,-8-4 0,11-12 0,-5-3 0</inkml:trace>
  <inkml:trace contextRef="#ctx0" brushRef="#br0" timeOffset="2324">2958 0 8013,'-2'10'114,"-4"-4"0,2-2 171,-7 1 0,5-1-444,-5 8-114,7-1 224,-12 7 1,9-1-20,-5 0 30,-3 8-307,5-6 1,-1 12 344,-1-8 0,1 8 0,-7-4 0</inkml:trace>
  <inkml:trace contextRef="#ctx0" brushRef="#br0" timeOffset="2625">2629 467 10344,'8'-17'1477,"2"0"-1405,7 0 0,0 5-155,1 0 190,-1 9-213,0-13 299,0 14-235,-7-5 0,-2 16 575,-8 9-293,0-1 1,-8 14-59,-3-8 0,1 7 124,-2-1 0,1 4 80,-6 1 0,5-1-12,1-4 1,7 2-340,-2-8 1,4 0 327,2-6-513,0 8 0,0-6 147,0 4 0,2-11-1274,4-6 269,3-4 1,14-2 519,0 0 1,0-8-260,-5-4 1,5-3 230,0-2 0,6-6-985,-6 0 1501,8-8 0,-5 4 0,9-8 0</inkml:trace>
  <inkml:trace contextRef="#ctx0" brushRef="#br0" timeOffset="3022">3252 208 7984,'-10'0'14,"3"8"-130,7-6 1085,0 13 1,0-11-412,0 7 1,0-5-473,0 6 0,2-7 78,3 7 0,5-6-355,7 5 178,1 1 0,-3 5-365,-4 0 1,3-5 85,-8-1 1,-1 1-55,-5 5 1,0 1 115,0-1 1,-7 6 34,-5 0 1,-5 2 280,-6-2 0,-2 2-59,-4 4 1,-4 3 135,5-3 1,-5-2-60,-2 2 1,8-8 188,4 2 0,4-4 367,2-1 218,7-1-497,3 0-194,7-7 1,9-2 175,8-8 1,3-2-58,9-4 1,1-4-61,11-7 1,-5 0-43,4-1 0,3 1 182,-3 0 0,-1 0-91,-11-1 1,3 7-269,-8-1 0,6 6-7,-6-5-248,0 7-1270,-6-4 829,-7 8-1270,-2 0 1391,-8 0 1,-2 2-1848,-4 4 2395,-4-4 0,-7 13 0,0-5 0</inkml:trace>
  <inkml:trace contextRef="#ctx0" brushRef="#br0" timeOffset="3481">3892 398 7981,'0'-17'135,"0"5"186,0 1 0,-2 1 483,-4-1 0,2-3-266,-7 9 1,1-3 14,-1 2 0,-5 4 151,5-4-155,-5 4-344,-1 2 1,-6 8 46,0 4 0,0 3 100,6 2 1,-1 8-130,1 4 1,0 4 132,-1 1 1,1 7-133,0-1 0,5 0-26,1-5 0,7 3-105,-2-3 1,4 2-239,2-14 1,0 5 100,0-4 0,8-3-48,3-10 0,5 3-467,1-9 1,0 1 290,1-6 1,1-8-243,4-3 1,-4-6 136,4-6 1,2 1 29,-2-6 0,0-1 132,-5-6 1,-1 1 244,0-1 1,-5 0-108,-1 1 0,1-1 53,5 1 0,-5 7-113,-1 4 196,-7 4 542,4 1-437,-8 9 0,0 3 134,0 12 0,0 5 91,0 12 0,-6-2 94,0 8 1,-5-2-134,5 2 1,0 2-139,6-8 0,-6 7-103,1-1 0,-1-4 136,6-2 0,2-3-592,4-3 0,-3-2 206,9-3 0,-1 3-1248,7-3 0,-1-5 13,0-1 1,6 2 1371,0-2 0,8 7 0,-4-3 0</inkml:trace>
  <inkml:trace contextRef="#ctx0" brushRef="#br0" timeOffset="3916">4186 450 8191,'19'-6'1099,"4"1"0,2-9-686,4 3 0,4-3-210,-5 3 0,5-5-119,2 5 0,-7-3-61,1 3 11,-8-5 1,6 13 189,-4-9-1192,-11 8 554,11-4-579,-13 1-982,-1 5 1336,-1-6 639,-8 8 0,-8-7 0,-1-3 0</inkml:trace>
  <inkml:trace contextRef="#ctx0" brushRef="#br0" timeOffset="4155">4532 156 7867,'0'-9'435,"7"1"647,-5 8-517,6 0 107,-8 0-512,-8 15 1,4-1 492,-7 14-355,-1 1 0,-5 6 25,0-1 0,-6 9 54,0 3 1,0-4-100,5-2 1,1-1 103,0 1 1,-1-9-212,1 4 0,8-7-41,3 1 1,4-4-479,2-7 269,0-1-13,0 0 0,8-2-126,3-3 1,6-4-242,6-8 0,4-2-505,8-4 0,-1-4 194,1-7 1,0-8-354,-1-4 0,3 0-191,3-5 1314,-11 3 0,11-19 0,-13 6 0</inkml:trace>
  <inkml:trace contextRef="#ctx0" brushRef="#br0" timeOffset="4289">5050 70 9131,'0'9'388,"0"7"1,-5-13-738,-1 9 326,-8 0 1,11 5-107,-9 0 1,6 0-187,-5 1 0,5-1 235,-5 0 80,7 1 0,-12 7 0,7 1 0</inkml:trace>
  <inkml:trace contextRef="#ctx0" brushRef="#br0" timeOffset="4573">4843 416 7867,'0'9'310,"0"-1"624,0-8 487,0 0-1285,8-8-107,1 6 18,1-5 1,5 1-89,-3 0 0,-3 0 197,3 6-161,-8 0 57,3 0 137,-7 0 421,0 0-360,0 8 1,-2 7 20,-3 8 209,-5 8-165,0-4-24,-5 8 1,7-7 72,-3 1 0,-3-6-274,9 6 0,-1-6-182,6 6 0,0-8 113,0 2 0,0-9-207,0-3 1,8-1-1004,3 1 616,5 5 57,1-14 0,0 5-319,0-7 0,3-2 163,3-3 0,2 1-147,3-8 1,5-5 104,-4-6 714,-4 0 0,8-2 0,-7-2 0</inkml:trace>
  <inkml:trace contextRef="#ctx0" brushRef="#br0" timeOffset="4890">5327 450 7867,'0'-9'97,"-2"1"207,-4 8 1,5 2 486,-5 4 1,-2 3-222,2 8 1,-7 3-8,1 3 0,5-4 49,1 4-131,-4 4-355,8-8 0,-5 12 126,7-8-38,0 0-110,0-6 1,2 1-50,3-1 1,5-2-35,7-3 1,1-5-173,-1-7 1,0 0-45,0 0 1,6 0-221,1 0 1,1-9-411,-2-9 394,-12 1 255,12-8 0,-13 6-224,7-4 140,-7 4 137,5-14 1,-13 12 115,4-8 0,-4 6 12,-2-6 1,-2 2 233,-4-1 0,2 3 646,-7 7-429,-1 1-300,-5 7 1,-1 3 278,1 7-156,0 0-84,0 0 1,-3 2-179,-3 3-21,4 5-180,-6 7 1,8 1-366,0-1 0,5 0-60,0 0 1,9 1-630,-3-1 1,6-2 407,6-3 830,-4 3 0,21-13 0,-4 6 0</inkml:trace>
  <inkml:trace contextRef="#ctx0" brushRef="#br0" timeOffset="5342">5569 467 7867,'18'-9'0,"-1"-7"0,-2 13 240,-3-9-98,3 1 0,-11 1 1,7 2 747,3 1-577,-6 5 1,1-12 38,-3 8 0,-2-5 101,7 5-310,-7 0 0,6 1 284,-4-1-296,-5 0 1,7 8 94,-8 4 1,0 3-32,0 9 0,0 1 34,0 4 0,0 2-18,0 4 1,-2 1-176,-4-6 0,3 6-28,-9-1 1,6-2-237,-5 2 1,-1-6 167,-5 6 0,5-8-84,1 2 1,1-4 33,-1-2 0,1-7-523,4-4-45,5 3 348,-7-7 1,8 4 310,0-12 1,8-5-72,3-12 0,4-4 74,3-8 1,7-1-49,4-5 1,3 3-41,3-8 1,-1 2 24,1-2 0,3 3-41,-3 9 0,3 1 69,-9 4 1,-2 4 47,2 8 0,-14 2 48,3 3 254,-5 4 503,-3 8-587,-3 8 0,-7 7 304,0 8 1,0 6-213,0-6 1,-5 6 121,-1-6 0,-6 6-4,7-6 1,-1 8 33,6-2 1,0-2-77,0 1 1,0-7-157,0 3 0,0-5-120,0-2 1,6 6-193,-1 0 1,9-6-717,-3-5 1,5-2 461,1 1 0,0-3-2792,0-8 3131,1 0 0,7 7 0,2 3 0</inkml:trace>
  <inkml:trace contextRef="#ctx0" brushRef="#br0" timeOffset="5439">6607 675 7955,'-10'0'5241,"3"0"-5241,14-8 0,3-1 0,7-9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22.048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156 226 7737,'-9'0'1309,"1"0"-717,0 0 2,7 0-56,-7 0-3,8 0 4596,0 0-4698,0-8 55,0 6-31,0-6 59,0 8 674,0 0 1,0 8-1028,0 3 0,0 7 162,0 5 1,-6-4-48,0 4 1,1 2-158,5-2 0,-6 8 127,0-2 0,-5-2-51,5 1 1,-6 1 94,6 6 0,-5-6-150,5-1 0,-1-1-118,1 2 1,4-2-12,-4-4 1,2-4 71,-2 4 0,5-9-720,-5-3 359,4 1-921,2-2 547,0-3-1122,0-7-140,0 0 0,0-7 1249,0-5 0,2-3-126,4-3 1,-3-5-668,9 0 0,-1-6 182,7 6 1274,-1 0 0,0-2 0,1-2 0</inkml:trace>
  <inkml:trace contextRef="#ctx0" brushRef="#br0" timeOffset="391">641 35 7866,'0'-11'-487,"0"-1"2330,0 8-718,0-3-189,0 7-196,0 0-376,0 7 1,0 3-102,0 7 1,0 8 212,0 4 0,-2 6 23,-4 5 1,-2 2 38,-3 4 0,-10 4 86,3-4 0,-3 1-237,4 4 1,-2-8 74,-4 9 0,2-10-94,-8 4 0,8-8-108,-3 3 0,5-5-47,2-1 0,0-1-78,-1 1 0,3-6-122,4 0 0,-3-8-332,8 2-303,1-4-1057,5-2-6,0 1-1374,0-9-120,0-1 1883,7-8 1296,3-8 0,15-9 0,2-10 0</inkml:trace>
  <inkml:trace contextRef="#ctx0" brushRef="#br0" timeOffset="904">1332 468 7918,'0'-18'0,"0"1"0,0-2 1019,0-4 0,0 4-402,0-5 0,0 0 0,0 0 1,-2-1-152,-3 2 0,1 10 42,-8-4 1,1 5-185,-6 1 0,-8 3-106,-4 8 1,-4 0-219,-2 0 0,-5 8 93,0 3 0,-1 5-277,7 1 1,7 6 165,4 0 0,6 2-305,5-2 1,4-2 106,8 8 1,8 0-63,4 5 0,9-5 154,2 0 0,6-2 106,-6 2 1,7 3 259,-1-3 0,-4-2-95,-2 2 1,2-6 148,-2 6 0,-5-6-90,-7 6 0,-5-8-55,5 2 1,-7-4-32,2-2 1,-6 1-1,-6-1 0,2-6-52,-7 1 1,-1-2-27,-5 1 1,-6-1-138,0-4 0,-8-5 27,2 5 0,-3 2-290,-3-2 0,1-1 138,-1-5 1,6-2 70,0-3 1,8-5 132,-2-7 0,10 0 131,1-1 0,8 1-133,-1 0 1,3-1 142,2 1 0,2-2 157,3-4 0,13 2-90,10-8 0,13 2 197,5-2 0,4-4-101,2 5 1,0 1-301,-1-2 0,1 6-175,0-6 1,-6 8-205,0-2 0,-7 4-97,1 1 1,-9 3-402,-2 3 1,-14 5-908,2 7 669,-11-8 1127,2 6 0,-23 2 0,-5 10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20.12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122 260 7885,'0'-10'2607,"0"3"-1683,0 7 108,0 0 1,0 7-352,0 5 1,0 3-248,0 3 1,0 5 159,0 0 1,0 7-46,0-1 1,-6 4-70,0 2 0,-5-1-197,5 1 1,-5-1-27,5 1 0,-6-6-80,7 0 0,-7-8-76,6 2 0,-1-4-38,1-2 0,4 1 247,-4-1-634,4 0 0,2-5-518,0-1-647,-7-7 264,5 4-795,-6-8 768,8 0 1,0-2 606,0-4 0,8-4-142,3-7 0,5-6 787,1 0 0,8-15 0,2 1 0</inkml:trace>
  <inkml:trace contextRef="#ctx0" brushRef="#br0" timeOffset="526">796 35 7950,'0'-9'341,"0"-7"0,2 14 485,4-3-224,-4 3-28,6 2 125,-8 0-426,0 0 0,0 7 343,0 5 0,0 5-184,0 6 1,-2 4 148,-4 8 0,-4-1-31,-7 1 1,0 1 25,0 5 1,-1-3-135,1 8 0,-8-5 58,-4 5 1,2-2-29,-2 2 0,8-2-195,-2-3 1,-2-5 114,2 4 0,0-3-86,6-2 0,0-3-285,-1-3 1,3 2-148,3-8 0,-1 0-138,7-6 1,0-5-116,6-1 0,0-5-1546,0 6-5,0-9 755,0 5-1434,0-8 1892,0 0 0,8-8-523,4-3 1,5-10 1239,6-2 0,-4 0 0,6 5 0</inkml:trace>
  <inkml:trace contextRef="#ctx0" brushRef="#br0" timeOffset="1038">1350 381 8006,'0'-17'-9,"0"0"0,0-1 538,0 1 1,-6 0 467,0-1-47,-7 1 0,3 0-456,-7-1 1,0 9-85,-1 3 1,-5 4-348,0 2 1,-8 2 96,3 4 1,1 3-223,-2 9 1,8-1 141,-2 0 1,4 1-60,1-1 1,7 6-158,-1 0 1,8 2-199,-1-2 0,3-2 104,2 8 1,7-6 14,5 6 1,5-8 299,6 2 0,-2-2-85,8 2 1,-8-3 429,2 3 0,-3-4-184,-3-2 0,0 0-21,0 1 0,-5-3 26,0-3 0,-9 3 150,3-4 1,-4-1-173,-2 2 0,-2-3-165,-4 3 0,-3 1-244,-9-7 1,-5 7 131,0-1 1,-5-4-324,4-3 0,-6 3 206,1-2 1,2 0-234,-2-6 1,2 0 158,-2 0 1,-1-2 56,7-4 1,0-2 196,5-3 0,9-5 165,3 5 0,4-5-86,2-1 0,8 0-120,3 0 1,10-7 107,2 1 1,8-5-22,-2 5 1,9-6 92,3 6 1,-1-6-78,-5 6 1,5 0-62,0 5 0,-1 7-134,-10-1 0,1 3-221,-7-3 1,0-1-1260,-5 7 774,-1 0-328,0-1 1,-5 5 63,-1-4 1088,-7 4 0,4 2 0,-8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18.387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329 18 7963,'9'-7'1208,"-1"5"-604,-8-6-93,0 8 1000,0 0-1057,0 8 1,0 1 62,0 9 1,-2 7 575,-4 3-625,5 5-32,-15 2 0,7 1 179,-9 4 0,1 3-90,0 3 0,-1-2 66,1-4 1,-6 3-156,0 3 0,-2 2 38,2-8 1,4 6-68,-4-5 0,3-1-144,3-5 1,6-3-174,-1-3 1,6-4-64,-5-8 1,7 1-304,-2-1-311,4 0-1048,2-7-390,0-3 938,0-7-1926,0 0 2358,0-7 1,2-5-356,4-11 0,4 2 68,7-8 942,0 8 0,0-12 0,1 7 0</inkml:trace>
  <inkml:trace contextRef="#ctx0" brushRef="#br0" timeOffset="608">813 191 7862,'0'-11'-8,"0"-1"-380,8 8 553,1-11 0,3 13 125,-1-4 398,-7-3-110,4 7 244,0-6-73,-6 8 12,5 0-208,-7 0 1,0 8-141,0 3 0,-6 5 108,1 1 1,-9 6-114,3 0 0,-5 13 124,-1-1 1,0 5-111,-1 1 1,-5-3 113,0 8 0,-7-1-68,1 1 0,2 2-152,-2-8 1,6 6-59,-6-6 1,2 7 70,-2-7 0,5 0-210,6-5 0,1-8 104,0-4 1,5 0-554,1-6-285,7 4-945,-4-11 260,8 0-990,0-3 950,0-7 691,0 0 0,2-6-374,4 1 1,3-9 472,9 3 1,-1-5-1432,0-1 1981,1 0 0,-1-8 0,0-2 0</inkml:trace>
  <inkml:trace contextRef="#ctx0" brushRef="#br0" timeOffset="1114">1332 537 7964,'0'-17'598,"2"-1"-238,4 1 1197,-5 0-935,7-8 0,-8 6-24,0-4 0,-2 9-33,-4 3-44,-3 7-242,-8-12 0,-3 14-102,-3-3 0,2 3 9,-8 2 0,-1 7-272,-11 5 0,5 9 151,-5 2 1,11 6-323,1-6 1,8 6 50,-2-6 1,11 6-27,6-6 0,4 6-9,2-6 0,2 7 64,4-1 1,4-2 160,7 2 0,0-8-27,1 2 1,5 2 88,0-2 0,6 0-66,-6-5 0,0-1 286,-6 0 0,-6-1 42,1-5-286,-8 4 82,4-5 1,-8 2 153,0-1 1,-8-7-212,-4 2 1,-3-4 32,-2-2 1,-3 0-230,-3 0 1,4 0 5,-4 0 1,-4 0-27,-2 0 1,4-2 215,2-4 0,4 2-26,2-7 0,1 5 34,5-6 0,-3 7 329,9-7-504,-1 0 1,14-5 76,3 0 0,5-6-50,1 0 0,8-2 77,4 2 0,9 2-114,2-8 1,7 2-96,-7-2 1,6-2-359,-6 8 1,1-6-427,-7 6 0,-1-5 410,-4 4 1,-4 1 598,-8 6 0,0 0 0,1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16.924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242 35 8016,'0'-10'1023,"0"2"-615,0 8 2272,0 0-2147,0 8-239,0 2 1,0 9 381,0 4 1,-6 4-140,1 7 1,-9 7-55,3-1 0,-5 0-72,-1-5 0,-4 5 175,4 1 1,-5-7-267,11-5 1,-4 0-67,-3 6 1,3-3-207,3-3 5,-3-4 30,5-8 1,1 1-695,3-1 362,4 0-780,2-7-1290,0 5 939,0-13-591,0 6 1189,0-8 1,8 0-277,3 0 0,5-10 1058,1-7 0,16-8 0,3-10 0</inkml:trace>
  <inkml:trace contextRef="#ctx0" brushRef="#br0" timeOffset="410">899 35 7928,'0'-10'314,"0"2"-298,0 8-9,0 0 542,0-7 860,0 5-668,0-6-522,0 8-54,0 0 0,0 8 335,0 3 0,0-1 90,0 1 1,0 9 23,0 8 1,-5 5-114,-1 2 0,-8-1 83,3 1 0,-5-1-120,-1 1 0,0 5 99,0 1 1,-6 5-176,-1-6 1,1 1-170,6-7 1,0 6 103,0 1-49,-1-8-235,1-1 0,7-11-133,5 8 0,-3-8-32,2 2 1,0-9-840,6-3-126,0 1-1121,0-3-706,0-1 2194,0-8 0,2 0-361,4 0 489,-4 0 35,21-8 1,-10 3-1032,16-13 1592,-8 5 0,20-20 0,-5 6 0</inkml:trace>
  <inkml:trace contextRef="#ctx0" brushRef="#br0" timeOffset="869">1556 311 7928,'18'-25'0,"-9"6"348,-3-4 1,-4 4-20,-2 2 1,0-1 535,0 1 0,0 0-246,0-1 1,-8 7-68,-3-1 1,-5 9-91,-1-3 199,-8 4-352,6 2 0,-14 2-85,4 4 1,-3 3-123,-3 8 1,6 1-133,1-1 0,6 6 91,-1 0 0,6 2-239,6-2 0,-3-2 89,8 8 0,3-6-83,8 6 1,5-8 13,7 2 0,6 2-29,0-2 1,6 2 107,-6-2 0,8-4 17,-2 5 0,-4 0 417,-2 0-168,-4-1-84,-2-6 0,-7 0-87,-4 0 25,3-7-48,-7 5 0,4-5-9,-12 7 1,-3-5-9,-9-1 0,1-5-13,0 6 0,-6-7 7,0 7 0,-8-8-133,2 2 1,-4-4-82,-1-2 0,5 0 40,0 0 1,8-2 572,-2-4-188,11-4-109,-3-7 1,13 0 84,-4-1 0,6 1-86,6 0 0,4-6-33,7 0 0,6-2-4,0 2 1,8 3 9,-2-3 1,3-2-284,3 2 124,0 0 66,-1-2 0,6 6-595,1-4 0,-7 6-122,-5 5 0,-8-3-366,2 3 0,-5 3 329,-7-3 803,5 8 0,-7-3 0,9 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15.07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433 87 7996,'0'-10'1046,"0"3"-498,0 7 160,0 0 0,-6 7-426,1 5 1,-7 3-1,6 3 1,-7 1 134,1 4 0,-3 4-62,-2 7 0,-3 7 96,-3-1 0,2 6-91,-8-5 0,2 1 71,-1-2 1,-3-3-130,8 3 0,-6 2 109,6-1 0,0-3-82,6-9-46,-1 4-192,9-14 0,-5 6-61,9-8 0,-1-5-84,6-1-548,0-7-331,0 4-912,0-8 335,0 0 1,7-2 426,5-4 520,3 4-39,3-13 0,-1 5 602,0-7 0,8-8 0,2-2 0</inkml:trace>
  <inkml:trace contextRef="#ctx0" brushRef="#br0" timeOffset="737">1280 1 11025,'0'17'807,"0"0"1,-5 0-250,-1 1 1,-8 7 165,3 4-241,3 3-294,-15 3 0,12 1 363,-12 5 0,1-3-136,-1 8 0,2 0 293,-8 6-238,1-8-152,1 6 0,-4-7-32,8 3 0,-2 2-16,2-8 1,4 1-1,-4-7 0,3-1-232,3-4 1,0 1 91,0-7 1,5 0-5,0-5-284,9-1 0,-7-2-982,4-3 99,4-4-952,-5-8 413,7 0-3071,0 0 4015,7 0 1,3 0-544,7 0 1178,1-8 0,7-9 0,1-10 0</inkml:trace>
  <inkml:trace contextRef="#ctx0" brushRef="#br0" timeOffset="1246">1972 450 8026,'0'-17'784,"0"0"-409,0-1 1,0-1 205,0-4 0,0 2-98,0-8 1,-6 6-73,1-6 1,-9 8-62,3-2 0,1 6 182,-1 5 1,-3-1-219,-9 7 0,2 0-89,-8 6 0,0 0-268,-5 0 0,5 14 137,0 3 1,6 6-192,-6 0 0,10-4-59,2 4 1,7 4-111,10 2 0,0-2 164,0 2 1,10 0-62,7 5 0,8 1 62,9-1 0,3-5 71,3 0 0,3-2 199,3 2 0,2 2 336,-8-8 0,0 0-104,-5-6-119,-8 0-188,-2-7 1,-8 5-166,0-3-66,-7-5 259,-2 9 0,-10-12 11,-4 7 1,-4-1-54,-7 1 1,-8 3-129,-4-9 1,-3 7-36,-3-6-41,1 0 130,-9-6 1,5 0-405,-8 0 196,0 0 142,1 0 0,-1 0 186,12 0 1,-1-8-24,18-4 110,-4 5 0,19-9-277,-4 5 1,6-7-117,6-5 0,11 2 177,12-8 0,4 6 21,1-5 0,3-1-203,3-6 0,2 2 14,4 5 0,-1-5-153,-5 4 0,-5 4 0,-1 2 1,-1-2-138,-10 2 1,6 6-478,-6 5-212,-8 1-796,0 1 1946,-13 2 0,-2 16 0,-9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34.53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53 174 7958,'0'-18'85,"0"1"487,0 7-28,0 3-84,0 7-126,0 0 1,0 7-45,0 5 0,0 9 52,0 2 0,0 8-72,0-2 1,0 5 27,0 7 1,0 3 0,0 8 0,-2-2-77,-4-4 1,4 4-31,-4-4 0,-1 4 30,1 2 1,-2-2-59,3-4 0,3 4 4,-4-4 0,4-4-164,2-2 0,0-9 25,0-2 0,8-8-127,3 2 0,-1-6-594,1-5 531,1 3 0,5-13-224,0 4 303,1-4 1,-1-2-196,0 0 217,1-8 0,-1-1 105,0-9 0,0 3-2,1 3 0,-1-9-82,0 4 1,3-4 63,3 4 0,-4-6-33,4 0 0,-2-8-157,2 2 1,-4-2 81,4 2 0,-3-3-53,-3 3 1,0-4 49,0-1 1,-5-7-13,-1 1 1,1-8-48,5 2 1,-1-4-15,-5-2 1,3 6-42,-9 0 0,7 2 108,-6-3 0,5 5 144,-5 8 1,0 1-102,-6 4 0,0 4 186,0 8-75,0-1 133,0 1 36,0 8 140,0 1-189,0 0-91,0 6-113,0-5 122,0 7 209,0 0-221,0 7 1,0-3-1,0 8 1,0-7 266,0 7-280,-8-1 0,6 7 137,-4-1 1,3 0-136,-3 1 1,4 1 132,-4 4 1,-2-4-1,3 4 1,-3 2-37,2-2 1,2 8-13,-7-2 0,5 2 1,-5-3 1,5 5 113,-6-4 1,3 4-114,-3 1 0,-1 1 44,7-1 0,-2-5-41,2 0 1,3-2-36,-9 2 0,8 1 9,-2-7 1,5 1-94,1-7 1,0 6-151,0 0 170,0 0 1,0-6-180,0 1 137,0-1 0,0-6-893,0 1 352,0-8-537,0 3 170,0-7-856,0 0 1,7 0 0,3 0 0</inkml:trace>
  <inkml:trace contextRef="#ctx0" brushRef="#br0" timeOffset="600">1021 468 7917,'10'-12'0,"-4"0"120,-4 1 1,-2-6 664,0-1-86,0 9-217,0-7 1,-8 14-189,-4-3 0,3 3-47,-3 2-1,1 2 32,-7 3 1,-5-1-28,0 8 0,0 5-192,6 6 0,-6 2 134,0-2 0,0-2-223,5 8 1,1-6 69,0 6 0,7-8-170,4 2 0,5-4-33,1-1 1,0-1-97,0 0 0,7 1 120,5-1 1,3 0-71,2 1 0,1 1-152,-1 4 97,0-4 180,8-2 1,-11-1 185,3-5 1,-5 5 53,-1 1 0,3-6 382,-9 1-31,1-1-44,-6 7 1,-2-1-86,-4 0 0,-3-5-97,-9-1 1,5-5 166,-4 6 0,3-8-60,-9 1 1,4-3-265,2-2 0,-1 0 340,1 0-520,-8 0 1,6-6-213,-4 1 1,6-9-278,5 3 0,-1-5 253,7-1 0,0 6-189,6-1 1,0 6-2394,0-5 2072,0 7 0,4-10 802,7 9 0,1-9 0,13 5 0</inkml:trace>
  <inkml:trace contextRef="#ctx0" brushRef="#br0" timeOffset="1034">1333 744 7915,'-10'0'2007,"2"0"-1767,8 0 159,8 0 0,2 0-242,7 0 0,0 0-109,0 0 1,1-7 78,-1-5 1,0 2-171,1-1 0,-1-1 1,0-5 1,0 0 30,1-1 1,-7 1-260,1 0 0,-8 0 116,1-1 1,-3 7-247,-2-1 277,0 1 302,-7-7 0,-5 7-83,-11-1 0,4 9 112,-4-3 1,-4 6 112,-2 6 0,2 1-84,-2 5 1,2 3 56,-1-3 0,1 5 3,4 6 1,9-4 126,-3 4 1,3 4-29,-3 2 0,8 4-5,3 1 0,2 1-133,-2-1 1,4-5-1,-4 0 1,10-6-174,2 6 0,8-8 80,-3 2 0,4-4-276,3-1 1,-1-7 113,0 1 1,3-8-196,3 1 0,-4-3-146,4-2 1,2-2-312,-2-3 0,2-5-37,-2-7 0,-4-3-540,4-3 0,2 4 1226,-2-4 0,0-4 0,-5 0 0</inkml:trace>
  <inkml:trace contextRef="#ctx0" brushRef="#br0" timeOffset="1150">1782 865 7915,'10'0'412,"-1"0"-533,-3 0-801,-4 0 922,6 0 0,-8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37.05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35 519 8028,'-8'10'517,"-2"-2"436,1-8-160,1 0-546,8 0 1,8 0 71,3 0 1,7 0 101,5 0 0,4-2-328,7-4 0,1 2 36,-1-7 1,7-1-218,-1-5 1,-2 5 120,-9 1 1,2 5-64,-8-5 1,6 7-2,-6-2 0,-6 2-1165,-5-2 581,-1 4 0,-1-7-1153,-4 3 236,-4 4 1532,-2-6 0,-8 8 0,-2 0 0</inkml:trace>
  <inkml:trace contextRef="#ctx0" brushRef="#br0" timeOffset="297">398 122 8019,'0'-12'314,"0"1"278,0 7 96,0-4 1,-2 8 235,-4 0-468,4 0 0,-7 10-30,3 7 0,2 2-157,-8 10 1,1 0 80,-6 5 1,3 9-53,-3 3 0,3-2 67,-9 2 0,-2 0-46,2 6 0,-5 0-17,4 0 1,1-2-89,6-4 0,0-4 0,0-7 0,1-1-225,5 1 1,3-8 78,8-4 0,0-4-714,0-2 1,2-5 370,4 0 1,3-9-789,9 3 0,1-4 202,4-2 1,4-10-63,7-7 1,3-8 393,3-9 0,-1-3-38,7-3 1,-6 1-58,6-7 403,-7 0 1,3-13 0,-8-3-1</inkml:trace>
  <inkml:trace contextRef="#ctx0" brushRef="#br0" timeOffset="723">917 35 7994,'9'-17'537,"-1"7"23,-8 3 0,0 9 54,0 3 0,0 13-114,0 10 1,-8 7-51,-3 5 1,-5 5-106,-1 6 1,-2 1 80,-4 0 0,-2 2-30,-4 4 0,-4-5-170,4 5 0,-3 0-102,-3-6 0,6 1 77,1-12 1,6 3-143,-1-9 0,6 1 34,6-13-284,-5 0-136,14-6-430,-5-7 325,7-2 0,1-12 178,5-8 0,6-1-32,11-16 1,4-5 77,7-7 1,1-7-188,-1 2 1,7-2 40,-1 2 0,1 0-25,-7 11 1,-1-1 237,-4 13 0,-4 2 96,-8 9 657,0 4-529,0 8 0,-5 4 233,0 8 1,-9-1-181,3 12 0,-6 4 462,-6 2 1,-1 4-91,-5 1 1,-1 1 53,7-1 0,-6-1-238,7-4 1,-3-2-264,2-4 1,4-4-415,-4 4 195,5-4 147,1-9-1668,0 5 1292,7-5 0,3 0-360,7-5 1,0-5-95,1-5 1,7-5-1114,4-7 1954,-4-8 0,15-2 0,-4-8 0</inkml:trace>
  <inkml:trace contextRef="#ctx0" brushRef="#br0" timeOffset="1503">1314 606 7986,'-9'0'-357,"-1"0"651,4 0-247,4 0-93,-5 0-410,7 0 835,0 0-278,0 8 1,-2-6 127,-4 3-26,4-3 974,-6-2-124,8 0 1309,0 0-2049,8 0 0,-4 0-88,7 0 0,1-2-295,5-3 0,-5 1 110,-1-8 0,1 3-681,5-3 317,-7-3-59,5 5 272,-13-7 53,13 7 247,-13 2-253,6 1 133,-8 5-51,0-6 0,0 6-186,0-4 212,0 5-41,0-7-17,0 8-17,0 0 14,8 0 0,-6-2 0,3-4 1,-1 4 129,2-3-110,-4 3 83,6-6 1,-3 4-87,1-7 0,0 5-15,-6-6-44,8 1 0,-5-7-5,9 1 0,-6 0-43,5 0 0,-1 5 94,1 0 0,-1 3-75,-4-3 49,-4-3 1,11 11 106,-7-7-47,0 7 103,-6-4 1,0 10 13,0 4 0,0-2 210,0 7 1,0 8-54,0 10 1,0 2-84,0-2 0,-6 3 105,0-3 1,-7 6-112,1 5 0,3-3 107,-3 3 0,1-3-165,-7-3 1,1 1-222,0-1 1,-1-5-92,1 0 0,0-2 66,-1 2 64,1-4 91,0-8 1,7-6 73,5 1-117,3-8 160,2 3 0,0-14-141,0-5 1,7-11-167,5-6 0,5-5 125,6-7 0,2-1-141,4-4 0,2-4-3,-8 4 0,2 4 75,-2 1 0,-4 11-40,4 1 0,-9 8 67,-3-2 0,-1 9-54,1 3-425,5 7-4,-15-12 1,9 15-701,-4-5 290,-4 4 1,5 4-1415,-7 4 2357,0 3 0,0 16 0,0 2 0</inkml:trace>
  <inkml:trace contextRef="#ctx0" brushRef="#br0" timeOffset="1894">1643 658 7974,'0'9'1332,"8"7"-519,-7-14-494,7 5 0,-6-7 355,4 0-290,-4 0 0,13 0-28,-3 0 0,3 0 177,2 0 1,1-2-526,-1-3 0,2-5 65,4-7 0,-4 0-259,4-1 136,-3 1 80,-3 0 1,-2-1-181,-3 1 1,1 0 33,-7-1 0,2 1 15,-2 0 105,-5 0 0,5 1 151,-12 5 0,-3 3 27,-8 8 0,5-2 66,1-4-235,-9 4 0,-5 0 90,-3 8 1,3 10-7,7 1 1,-5 2 55,0 10 0,0-2 135,6 2 1,5 1-94,1-7 0,7 8 202,-2-2 1,4 2-27,2-2 0,0 3-82,0-3 0,0-4-302,0-2 0,2-4 115,4-1 0,3-1-438,9 0 0,-1-7-68,0-4 0,8-5-255,4-1 0,-2 0 194,2 0 0,0-7-247,5-5 0,-5-3-308,0-2 1,-8-1 427,2 1 1,2 0-447,-2-1 1,0 1 1037,-5 0 0,-1-8 0,0-2 0</inkml:trace>
  <inkml:trace contextRef="#ctx0" brushRef="#br0" timeOffset="2311">2214 658 7947,'-10'0'640,"2"0"-141,8 0 673,0 0-768,8 0 0,-4 0 70,7 0 1,1 0-15,5 0 0,-3-2 74,3-4 0,-4 2-419,10-7 1,-3 5-109,-3-6 0,0 1-184,0-6 0,1-1 320,-1 1-149,0 0 0,-5-1-27,-1 1-55,-7 0 0,2 0 213,-12-1 0,2 7 137,-7-1 1,-1 8-156,-5-1 1,0 3 15,-1 2 0,-1 0-205,-4 0 1,-2 7 88,-4 5 0,-1 9 102,7 2 1,-6 8 162,6-2 0,2-2 209,9 1 0,-1 1-104,7 6 1,-6-3 127,7-3 0,-1 2-181,6-8 0,2 0-133,3-6 0,3 1-221,4-1 0,3-2 107,-3-3 0,3 1-464,2-7 0,1 0 255,-1-6 1,0 0-307,0 0 0,1 0-247,-1 0 0,0 0-531,1 0 1,-1-8 198,0-3 1,6-5 1016,0-1 0,0 0 0,-5-1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46.72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1 241 10352,'17'0'794,"1"0"-566,-1 0 0,0-8-150,0-4 0,7-3 128,-1-2 1,0-1-41,-6 1 0,6 0-8,0 0 1,-6 1-16,-5 5-63,-1-5 1,1 14-286,-1-3 57,-7 3 0,4 4 89,-8 3 1,0 7 298,0 11 0,0 4-116,0 7 1,0 3-67,0 3 1,-8-1 2,-3 7 1,-3-8 19,3 3 0,-5-5-150,5-1 0,1-1 105,-1 1 0,-1-2-83,-5-5 1,5 3 209,1-8-86,7 0 0,-6-11-19,5-1 609,3-7-346,-6 4 0,10-16-9,4-3 1,-1-12 116,13-6 0,1-10-56,10-1 1,9-10-132,-3-2 1,5 0 2,1-5 0,-5 3-371,4 2 0,-5 8-106,-6 3 0,2 7-145,-8 5 0,0 4 174,-6 8 1,-2 5-170,-3 1 1,-3 7-2340,-3-2 1906,-4 4 0,8 2-413,-4 0 1,-5 2 1217,5 4 0,4 11 0,-1 10 0</inkml:trace>
  <inkml:trace contextRef="#ctx0" brushRef="#br0" timeOffset="542">658 327 7987,'0'12'1073,"0"-1"-522,0-7 1,-2 4 1159,-4-8-730,5 0-256,-7 0-357,8 0-129,8 0 1,1-2-197,8-4 1,1-4 116,-1-7 0,0-2-381,1-4 0,-1 4 89,0-4 1,-5 3-117,-1 3 0,-5 0 117,6-1 1,-9 7 39,3-1 486,-4 9-131,-2-5-331,0 8 1,-2 4 134,-4 7 1,-3 3-304,-9 15 0,7 1 125,-1 11 0,1-5 221,-6 4 1,7 3-132,4-3 1,4-5-49,2-6 0,0-3 231,0 3 0,0-4-33,0-8 0,0 1-90,0-1 1,8-5 56,4-1 0,-3-7-336,3 2 0,-1-4 16,6-2 1,3-8 64,3-4 1,-4-5 62,4-6 0,2-4-6,-2-7 0,8-1 130,-2 0 1,-2-5-69,1 0 0,-5-8 104,6 2 0,-8 1-95,2-1 1,-3 8 12,-3-2 0,-2 11 94,-3 6 7,-5 3 202,-7 11 50,0 1 1,-1 10-231,-5 4 0,-4 11-16,-7 12 1,0 4 169,-1 1 1,1 1-50,0-1 1,1 3 87,5 3 1,-3-3-20,9 3 0,-1-5 69,6-7 0,0 3-221,0-8 1,0 6-183,0-6 0,8-6-591,3-5 1,4-6 406,3 5 0,-1-7-865,0 2 1,3-6 475,3-6 1,-2-4-698,8-7 1,-8-2 1323,2-4 0,4-4 0,0-8 0</inkml:trace>
  <inkml:trace contextRef="#ctx0" brushRef="#br0" timeOffset="1029">1505 154 7946,'0'10'4278,"0"-3"-3806,0-7-246,0 0 1,8-1-399,4-5 0,3 2-692,2-8 607,1 9 105,-1-13 1,-6 14-135,1-3 93,-8 3 0,4 9 665,-8 5 0,-8 5-253,-4 6 1,-3 4 326,-2 8 0,-1-1-91,1 1 1,6-1 68,-1 1 0,0 0-248,-5-1 0,6-1-249,-1-4 0,3-4-97,-3-8 0,-1 0 49,7 0-257,0-7 164,6-2-35,0-8 1,0-2-1,0-4 1,2-5-50,4-12 1,5-4 84,12-8 0,-2-1-140,8-5 1,0 3-16,6-8 0,-1 5 115,1-5 1,1 2-256,5-2 0,-5 4 45,5 7 0,-7 8 376,-5 4 0,-4 10 96,-8 1 1,1 8 114,-1-2 1,-8 6 59,-3 6 0,2 4 299,-2 7 1,-1 6 194,-5 0 1,0 6-314,0-6 1,-7 8-81,-5-2 0,3 3-135,-3 3 0,6-6-140,-5 0 0,7-6-108,-2 5 0,2-6-174,-1 1 0,3 2-846,-4-2-211,4 0 1,2-6-2235,0 0 3463,8-7 0,9 5 0,10-5 0</inkml:trace>
  <inkml:trace contextRef="#ctx0" brushRef="#br0" timeOffset="1148">2370 483 7918,'0'9'-32,"0"-1"1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45.47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0 363 9071,'18'0'1156,"-1"0"0,2-2-586,4-3 1,4 1-16,8-8 0,1 6-299,4-5 1,-1 5-64,7-5 1,-6 1-149,6-2 0,-7-1-275,1 7 1,-5-5-1865,-6 5 1636,3-8 1,-12 13-1161,3-5 499,-12 4 1119,-3-6 0,-16-1 0,-1-9 0</inkml:trace>
  <inkml:trace contextRef="#ctx0" brushRef="#br0" timeOffset="236">536 52 7889,'0'-17'1751,"0"7"-754,0-5 418,0 13-576,0-6-289,0 8 0,0 14-132,0 3 1,-7 12 126,-5-1 0,-3 13-132,-3 5 1,-5 4-1,0 2 1,-7-4-36,1 4 1,4-6 102,2 6 1,4-2-233,1-10 1,3 6-35,3-6 1,5-5-639,7-6 0,0-8 346,0 2 0,7-6-1364,5-5 1,3 1 728,3-7 1,7 0 230,3-6 1,5-8-348,2-3 828,7-5 0,2-16 0,8-5 0</inkml:trace>
  <inkml:trace contextRef="#ctx0" brushRef="#br0" timeOffset="521">951 450 7889,'-9'17'2593,"-7"0"-1879,5 1 0,-3 1 49,3 4 1,-3-4-295,9 4 0,-1 2-226,6-2 0,0 0-119,0-6 0,2 1-158,4-1 1,3-7 127,8-5 0,3-3-38,3-2 1,-4 0-257,4 0 1,2-7 81,-2-5 1,0-3-353,-6-3 0,1-5 176,-1 0 0,-2-5 66,-3 5 1,-2-2 168,-5 1 1,-3-1 322,4-3-192,-4 3 112,-10 7 1,-1-3 160,-9 4 1,1-2-56,0 13 1,-1-6-89,1 7 1,-6 1-95,0 10 1,0-3 55,6 9 1,1 0-1088,5 5 1,-3 6 175,9 0 747,-1 0 0,-2 2 0,-2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41.36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364 208 7902,'0'-10'-505,"-8"-5"421,6 13 0,-8-8 732,5 4 0,1 4 250,-8-3-171,1-5-152,-7 8-302,1-6 1,0 8-44,0 0 1,5 0-28,1 0 1,-1 8 56,-5 4 0,-1 11-16,1 6 0,0 3-75,0 3 0,-3 5 48,-3 0 0,6 3-51,0-3 0,1-3-78,11 3 0,-7-5-202,6-7 1,0 3-82,6-8 1,6 0 158,0-6 0,7-5-622,-1 0 1,5-3 315,6 3 0,-2-5-729,8-7 0,0-2 200,6-3 1,7-7-565,4-11 1435,-4 4 0,1-14 0,-9 6 0</inkml:trace>
  <inkml:trace contextRef="#ctx0" brushRef="#br0" timeOffset="384">675 329 7902,'-8'-10'611,"4"2"170,-7 8 1,5 0-159,-5 0 1,5 0-218,-6 0 1,3 2-187,-3 4 0,-3 4 23,3 7 1,-3 6 84,-2 0 1,7 6-139,4-6 0,-2 2 26,3-2 1,-1-4-69,6 4 0,0-2-103,0 2 0,0-9-194,0 3 1,6-3 121,-1 3 1,9-7-127,-3-5 0,5 3 67,1-2 0,0-1-147,1-5 0,-1 0-54,0 0 1,1-1-39,-1-5 0,0-4 73,0-7 1,-1-2-40,-5-4 0,5 2 195,-5-8 1,-1 0-48,1-6 1,-7 3 190,2 3 0,-4-4-127,-2 4 1,0-1 99,0 1 1,-6 4 106,0 7 1,-7 1 222,1 0 0,-3 7-47,-2 5 0,-2 3 112,-5 2 1,5 2-363,-4 3 0,-2 5 78,2 7 0,0 0-330,6 1 0,1 5 109,5 0 1,3 0-240,8-6 1,0 1-248,0-1 0,2 0-525,4 0 0,4-1 432,7-5 668,0-3 0,8 0 0,2 1 0</inkml:trace>
  <inkml:trace contextRef="#ctx0" brushRef="#br0" timeOffset="1022">865 259 8550,'12'-15'901,"-1"4"1,-5-3-407,5 8 1,-1-1-336,2 1 1,3 4-84,-3-4 0,-3 2-226,3-1 197,-1 3 0,5-4 45,-5 12 1,3 3 59,-9 9 0,1 5-43,-6 0 1,-8 7 118,-3-1 0,-5 4-87,-1 2 0,0-1-38,0 1 1,-1-1 47,1 1 1,0-6-147,-1 0 1,1-8 20,0 2 0,5-6 82,1-5-284,7 3 42,-4-13-506,8 5 443,0-7 0,8-7 170,3-5 1,7-13-78,5-9 1,4-1-4,7-5 0,1 1 6,-1-1 0,-5 9-3,0-3 1,-2 11-41,2 0 1,-4 3 70,-8 3 0,0 7 125,1 5 1,-7 3-80,1 2 277,-8 0 1,3 7-32,-7 5 1,0 9 102,0 2 0,-7 8-69,-5-2 1,2-2-118,-1 1 1,1-4-113,-1 4 1,-3-7 123,9 3 1,-7-5-236,6-2 0,1-5 55,5-1 0,-6-5-186,0 5 94,0-7 111,6 4-20,0-8 0,2-8 15,4-3 1,4-12-152,7-6 1,8-4 106,4-1 0,3-9-107,3-3 1,-6 2 79,-1-2 1,1 7-104,6-1 0,-6 11 89,0 6 196,-8-4-82,4 8 1,-14 2 164,1 11 1,-8 6 354,1 6 0,-5 5-265,-5 12 1,-3 2 54,-4 4 0,-1 4-21,7-4 1,-5 3-10,5 3 0,0 0-133,6-1 0,0-5-155,0 0 0,0-2-682,0 1 0,0-3 409,0-7 0,0-1-2491,0 0 2004,8 1 1,-1-7-534,5 1 1,3-8 1288,-3 1 0,3-10 0,3-5 0</inkml:trace>
  <inkml:trace contextRef="#ctx0" brushRef="#br0" timeOffset="1364">1661 242 7902,'0'-11'199,"0"-1"1,2 3 475,3-3-92,-3-3 1,12 5-188,-9-7 0,7 5 148,-6 1-408,7-1 1,-3-3-87,7 3-114,0-3 0,1 11 136,-1-8-155,-7 9 232,5-5-12,-13 8 0,6 8 97,-8 3 0,0 6 237,0 7 1,-2-3 71,-4 7 0,-4 3-136,-7 10 1,5-3 40,1 8 0,-6-2-178,-6 2 1,-1 4-101,7-4 1,-2-1 59,-4 1 1,4-6-47,-4 6 0,1-7-54,-1 1 0,4-3-151,-4-3 0,-2 1-541,2-1 1,0-7 371,6-4 1,-6-4-1622,0-1 1308,0-1 0,5-7-577,1-5 1,5-3-592,1-2 839,7 0 1,-4-13 323,8-4 0,2-14 508,4-4 0,11-7 0,10-10 0</inkml:trace>
  <inkml:trace contextRef="#ctx0" brushRef="#br0" timeOffset="1606">1799 156 7902,'19'-10'384,"4"4"1,-4-1-22,4 1 1,-3 0 25,-3 6 0,-5 2-119,-1 4 0,1 3 273,5 9 0,-6-1 27,1 0 0,-6 6-10,5 0 0,-7 8-138,2-2 1,-4-2 1,-2 2 0,0 0-188,0 5 1,-10-5 7,-7 0 0,-2-2-267,-10 1 0,2 3 96,-2-8 0,-2 0-134,8-5 0,-6-7-243,6 1 1,0-8-337,6 1 0,6-3-599,-1-2 149,8 0 1,-4-2 20,8-3 1,2-1 1068,4-12 0,11-3 0,10-13 0</inkml:trace>
  <inkml:trace contextRef="#ctx0" brushRef="#br0" timeOffset="2108">2179 346 7902,'-9'0'1662,"1"0"-806,8 0 1,2 0-484,4 0 0,3-8-225,9-3 0,-1-3-628,0 3 389,1-5 0,-1 7 0,0-9-18,0 1 1,-7 0 144,-4 0 0,1 5-231,-1 1 210,0 7 418,-6-4-439,0 8 0,-8 2 0,-3 4 1,1 9 248,-1 8 1,-1 8-97,-5-2 1,1 5 149,5 7 0,-4-5-65,3 4 1,4-1 56,3 1 1,3-9 5,2 4 71,0-5-243,0-3 1,2-2 7,3-8 1,-1-1-125,8-5 0,-1-1-393,7-4 338,-1-4 0,0-2-287,0-12 1,1-3 155,-1-3 1,0-6-95,1-5 1,-7-4 125,1-2 0,-1 1 4,6-1 0,-1 1 16,-5-1 1,5-5 57,-5-1 1,3 7-144,-3 5 28,5 8 550,-7-4-172,1 15 103,-2 3 1,-10 16-134,-4 8 1,2 3 132,-8 9 1,3-1 19,-3 7 0,-1 0 123,7-1 0,-5-1-171,5-4 0,0 1-57,6-7 1,0 6-497,0-6 260,8 8 1,1-12-993,9 4 0,-1-9 235,0-3 0,2-7-80,5 2 1,-3-4 860,7-2 0,1-8 0,6-2 0</inkml:trace>
  <inkml:trace contextRef="#ctx0" brushRef="#br0" timeOffset="2519">2733 294 7889,'-18'0'0,"1"0"290,0 0 649,7 0-332,3 0-265,7 0 1,2 0 66,3 0 0,7 0-138,11 0 1,6 0-80,11 0 0,-3-8-13,3-3 0,2-3-154,-1 3 1,1-5 4,-2 5 1,-9-2-236,3 1 0,-10-1-1439,-1 7 1256,-4-8 1,-8 12-962,1-3 924,-8 3 0,1 0-544,-10-4 969,-5 4 0,-15-6 0,-2 8 0</inkml:trace>
  <inkml:trace contextRef="#ctx0" brushRef="#br0" timeOffset="2735">3096 17 7643,'10'-7'782,"-3"5"-11,-7-6 640,0 8-224,0 0-542,0 8 1,0 3-149,0 12 1,-2 4 50,-3 8 1,1 1-85,-8 5 1,-5-3-139,-6 8 1,0-7-184,5 1 0,1-2 99,0 3 1,0-10-220,-1 3 0,3-9-197,3 4 1,5-8-357,7 2 0,0-9-228,0-3 0,2-1-832,3 1 0,5-3-27,7-8 1,2-2 340,5-4 1276,-5-3 0,13-16 0,-5-2 0</inkml:trace>
  <inkml:trace contextRef="#ctx0" brushRef="#br0" timeOffset="3028">3269 432 7889,'17'-7'-334,"0"5"1,-1-8 2167,-5 4-1279,5 4 0,-7-5 1,9 7 0,-7-2-197,1-4 0,-1 2-188,6-7 1,1 5-24,-1-6 1,0 1-96,1-6-305,-1-1 0,-2 1 280,-3 0-345,-4-8 1,-8 6 95,0-4 1,0 9 316,0 3 0,-8 7-107,-4-2 381,-3-4-232,-10 8 0,4-3-4,-8 10 1,8-1 83,-2 8 0,-2 5 101,2 6 1,0 6-79,5-6 1,3 6 65,4-6 1,-3 8-73,8-3 1,1-3-243,5-2 0,0 2 112,0-1 1,1-1-414,5-6 1,-2 0-150,8 0 0,1-1-382,10-5 0,-4-3 52,4-8 0,2-2 309,-2-4 1,8 1-1324,-2-13 1801,-4 5 0,8-20 0,-6 6 0</inkml:trace>
  <inkml:trace contextRef="#ctx0" brushRef="#br0" timeOffset="3336">3736 208 7889,'9'-10'0,"1"-3"567,-4 7 0,-2 0-163,7 6 1,-5 0-297,5 0 1,-5 0 131,6 0 0,-3 8 197,3 3 1,1 5 5,-7 1 0,0 6-103,-6 0 1,0 8-97,0-2 1,0 1-30,0-1 1,-2 4-165,-4-4 0,-3 3 49,-9 3 1,1-8-179,0-4 1,-1-4 64,1-2 1,2 1 25,3-1 135,-3-7 132,13-3 49,-6-7-255,8 0 1,0-2 41,0-3 1,2-11-94,4-7 1,9-13 121,8 1 0,6-5-279,-6-1 1,8 3-221,-2-8 0,-2 7-308,1-1 0,-6 5-1448,1 7 886,-4 3 376,-2 7 473,-7 9 375,5 1 0,-13 16 0,6 1 0</inkml:trace>
  <inkml:trace contextRef="#ctx0" brushRef="#br0" timeOffset="3669">4445 242 7889,'-18'0'2066,"1"0"-1406,0 0 0,0 0 99,-1 0 0,-5 0-209,0 0 0,-8 0 38,3 0 0,1 2-241,-2 4 1,8-2-133,-2 7 1,5-5-424,7 6 0,-3-1 198,9 6 1,-1-5-281,6-1 0,8-1-115,3 2 1,6 3-565,6-4 1,-1 3 178,6-3 1,-6 5 257,1-5 1,-2 5 513,2 1 0,-10 6-58,5 0 1,-7 0 701,1-6 1,-5 1 37,-7-1 1,0 0 327,0 1 1,-2-7-424,-3 1 1,-5-8 48,-7 1 1,-1 3 134,1-2 0,-2-1-287,-4-5 0,2-1-29,-8-5 0,6 2-104,-6-8 0,8 7-722,-2-7 0,4 1-391,1-7 1,3 1-787,3 0 1,5-1 734,7 1 831,0 0 0,0 0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27.219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 1 8031,'-18'0'243,"1"0"289,8 0 101,1 0 236,8 0-1145,0 0 133,8 0 0,-5 0-1013,9 0 527,-8 0 305,3 8 324,1-6 0,-6 21 0,6-4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4:54.69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18 563 7933,'-8'10'1,"6"-2"220,-5-8 0,8 0 632,5 0 0,4 0-421,7 0 1,8 0 138,4 0 1,6-2-438,5-4 0,4-4 34,8-7 0,-2 0-77,-4-1 1,-4 1 63,-7 0 0,-2 5-428,-5 1 1,3 7-35,-8-2 0,-6-2-985,-5 3 305,-8-1-736,4 6 321,-8 0 1402,0 0 0,-16-8 0,-3-1 0</inkml:trace>
  <inkml:trace contextRef="#ctx0" brushRef="#br0" timeOffset="270">467 252 7933,'0'-10'0,"0"3"0,0-1 0,0 6 0,0-6 523,0 8 1,0 2 817,0 4 0,-5 0-682,-1 11 1,-2 4-245,2 14 1,-3-1-21,-8 1 0,-1 7-37,1 4 1,-6-1-102,0 1 0,-6-2 58,6 2 1,0 2-74,6-8 1,-1 7-28,1-7 1,6-2-127,-1-9 0,8-2-168,-2-4 1,4-4-558,2 4 1,8-9 399,4-3 0,3-7-885,2 2 1,3-4 502,3-2 0,9-14-551,9-3 1,7-17 381,-2-1 1,-2-11 786,2 0 0,0-12 0,6-3 0</inkml:trace>
  <inkml:trace contextRef="#ctx0" brushRef="#br0" timeOffset="678">1073 10 8696,'0'-10'3032,"-6"10"-2630,0 12 0,-7 11 112,1 6 0,-5 11-126,-6 6 0,4 4-86,-4 2 1,-2-2-92,2-4 1,-8 10-15,2-4 1,-2-2-28,2-4 0,-1 0 0,7 6 0,-6-8-194,6-4 0,0-3 84,5-3 0,1-7-153,0-4 1,1-4 52,5-1 0,3-7-551,8 1-61,0-8 140,0 3 1,0-10 280,0-9 0,10-1 56,7-16 1,8-8-190,10-9 1,1-4 11,5-2 1,-3 2 21,8 4 1,-9 6 46,-3 11 1,-1 4 371,-10 8 1,0 1 119,-6 5 1,-5 1 504,-1 4-469,-7 5 1,4-5 220,-8 12 0,0 5-166,0 12 0,0 4 144,0 8 0,-2-1 13,-4 1 1,-2 1-82,-3 5 0,-4-5-270,3 5 0,2-11 6,-1-1 0,7-2-801,-2 2 1,4-4-983,2-8 268,0 0 1,2-1 580,4-5 0,0-3 822,11-8 0,4-8 0,14-1 0</inkml:trace>
  <inkml:trace contextRef="#ctx0" brushRef="#br0" timeOffset="1003">1280 719 7912,'12'-10'260,"-1"4"475,-7 5 1,6 1-232,-4 0 0,3 0 30,8 0 0,1 0-225,-1 0 1,2-6-235,4 0 0,-4-7 32,5 1 0,1 1-200,-2-7 1,0 11-273,-6-11 0,-2 5 291,-3-4 0,-3-1-48,-3 1 0,-4 0-72,4-1 1,-10 7 439,-2-1-120,-7 8 0,3-9 1,-7 7 190,0 2 0,-6 2-160,0 2 0,-2 8-10,1 4 1,0 5 83,-5 6 0,-2-2-81,8 8 0,0-6 279,6 6 1,1-6-109,5 6 0,-3-6 34,8 6 0,-5-6-41,5 6 1,0-8-68,6 2 1,2-4-230,4-2 1,4 0-335,7 1 0,0-9-708,1-3 1,7 2 565,3-2 1,-1-3-1072,2-8 0,0-5 682,5-7 0,3-2 847,3-4 0,-3-4 0,5-8 0</inkml:trace>
  <inkml:trace contextRef="#ctx0" brushRef="#br0" timeOffset="1640">1885 563 8686,'0'-9'1688,"0"1"-1515,0 8 1,2 2-10,4 4 0,-4-3 201,4 9 0,-4 5-113,-2 6 0,-6 8 148,0-2 0,-7 4-27,1 1 0,-3-5-94,-2 0 1,-1-2-107,1 2 1,0 1-14,-1-7 0,3 6-201,4-6 0,-5-2 176,5-9-519,3 3 249,-7-5-385,13-1 0,-4-3 243,12-12 1,3-5 96,9-12 0,7-4 46,3-8 1,5-7 1,2-4 1,5-4 34,0-2 0,6 8-23,-5 4 1,5 3 229,-6 3 1,-5 7-110,-6 4 1,-8 11 331,2 6-195,-12-3 1,3 9 165,-8 0 0,-1 7-21,-5 11 0,-7 7 106,-5 3 1,-3 5-63,-3 2 1,1-1-101,0 1 0,2-1 36,3 1 1,-3-6-41,3 0 1,2-6-133,-1 6 1,5-8 29,-5 2 1,7-4-159,-2-2 0,2-5-106,-2-1-465,5-7 315,-7 4 1,10-8 111,4 0 0,-3-10 207,9-7 0,5-8-95,6-10 0,8-5-148,-2 0 0,3-8 136,3 2 0,0 1-262,-1-1 0,-1 14 73,-4-3 0,1 12 135,-6 0 0,-1 6 59,-6 5 1,-6 2 129,1 5-6,-8 3 0,9-4-57,-7 12 1,0 3 699,-6 9 0,6-1-128,-1 0 0,1 8 104,-6 4 1,0-2-277,0 2 0,-2-2 28,-4 1 1,4 5-259,-3-4 1,1-2-150,-2 2 0,4-6-165,-4 6 1,4-8 158,2 2 1,0-4-836,0-2 0,8-1 99,4-5-1792,3 5 1602,2-15 1,3 7-77,3-8 1,4-2-1074,7-4 2069,8-3 0,-5-8 0,5-1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44.64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277 35 7928,'0'-17'1059,"0"7"-366,0 3-264,0 7-144,0 0-121,0 7 1,0 11 297,0 11 0,-6 9-92,0 2 0,-7 16 53,1 2 1,-5 1-123,-6 5 1,4-1 101,-4 6 0,1 0-197,-1 1 1,4-7 173,-4 0 0,4-7-231,2 2 0,5-10-106,1-2 0,7-8 74,-2 3 1,4-11-151,2-1-969,0-8 1,8 2 514,3-11 1,7-4-797,5-8 0,3-10 196,9-7 1,5-8 49,1-10 0,7-5 697,-2-1 0,-4-3 340,-1 10 0,-13-3 0,-5 14 0,-3 0 0,-3 6 0,-7 7 0,-3 3 898,-7 7 413,0 0-204,0 7 0,0-3-515,0 8 1,2-7 381,4 7-743,4-8 1,7 3-185,0-7 1,6 0-2,0 0 0,6-7 154,-6-5 1,2-5-305,-2-6 1,-6 4-42,1-4 1,-1 1-173,-5-1 1,-5 4 130,-1-4 0,-4 4 55,-2 2 0,0-1 283,0 1 1,-8 2-104,-3 3 1,-5 2 68,-1 5 0,0 3 13,-1-4 0,-1 10 109,-4 2 0,4 7-46,-4-1 0,6 9 118,5 2 1,-3 6-15,3-6 0,3 7-104,-3-1 0,6 4 118,-5 2 1,7-7-96,-2 1 0,4-2-226,2 2 1,0 2 89,0-8 0,2 0-67,4-6 1,4 0-203,7 1 1,0-7-390,0 1 1,6-8 103,1 1 1,4-5-299,-5-5 0,6-5-379,-6-7 0,8-1 555,-2 1 0,-2 0 595,2-1 0,-1-7 0,7-1 0</inkml:trace>
  <inkml:trace contextRef="#ctx0" brushRef="#br0" timeOffset="595">1262 675 7839,'0'-17'130,"0"0"0,-5-1-25,-1 1 0,-2 5 771,2 1 1,3 1-349,-9-1 0,6 3 5,-5 8 1,-1 0-144,-5 0 1,0 2-209,-1 4 1,1 3 45,0 9 1,-1 7 0,1 4 0,-6 3 27,0 3 0,0 5-27,6 0 0,-1 7 19,1-7 0,6 0-33,-1-5 1,8-1-188,-2 1 0,5-6 57,1 0 1,7-8-357,5 2 1,3-10-9,2-1 1,8-8-220,4 1 1,4-10 201,1-7 1,1-5-155,0-6 0,-3-4 76,-3-8 0,2-1 24,-8-5 1,0 5 231,-6-4 0,-5 5-61,-1 6 1,-7-2 457,2 8 1,-4 0 279,-2 6 383,0 0-436,0 7-140,0 2 0,-2 10-209,-4 4 1,4 4 26,-3 7 0,-3 2-220,2 4 1,0 4 31,6 8 0,-5-6-233,-1-1 0,0-4-121,6 4 0,2-1-293,4 2 0,-2 2 69,7-8 1,1 2-372,5-2 1,-6-4-40,1 4 0,5-9 123,6-3 869,0-7 0,2 4 0,2-8 0</inkml:trace>
  <inkml:trace contextRef="#ctx0" brushRef="#br0" timeOffset="925">1954 710 7888,'-17'-8'0,"0"6"228,-1-4 1,-1 4 286,-4 2 0,2 2-4,-8 4 0,8 4 374,-2 7 0,4 0-619,1 1 0,1-1-51,0 0 1,7 1-567,4-1 1,4 0 93,2 0 1,8 1-56,4-1 1,3-5 56,2-1 0,1-1-265,-1 1 0,6 5 115,0-5 0,-6-1 46,-5 1 0,-6 1 677,5 5 0,-7 0-234,2 1 1,-6-1 721,-6 0 0,2 0-386,-7 1 1,-3-1 551,-9 0 0,2-5-278,-8-1 1,6-7-178,-6 2 1,6-4-126,-6-2 1,6 0 92,-5 0 1,6-8-626,-1-3 0,4-1 165,2-5 1,0 7-813,-1-13 0,9 8-276,3-8 0,-2 2-787,2-2 1,3 3 1849,8-3 0,5-4 0,7 1 0</inkml:trace>
  <inkml:trace contextRef="#ctx0" brushRef="#br0" timeOffset="1267">2196 848 11266,'18'0'848,"-1"0"-495,0 0 1,6-6-80,0 1 1,14-3-61,-3 2 0,7-2-315,-1-3 0,-2-4-188,9 3 0,-9 2-276,2-1 1,-9 5 27,-2-5 1,-8 7-557,2-2 0,-9-2-605,-3 3 1698,-7-1 0,-4-2 0,-10-2 0</inkml:trace>
  <inkml:trace contextRef="#ctx0" brushRef="#br0" timeOffset="1509">2611 485 7873,'0'-17'0,"-2"1"971,-3 5 138,3-5-542,-6 14 1,6-5 126,-4 7-456,4 0 0,-7 9 205,3 9 0,2 7-108,-7 9 1,5 7 75,-6-1 0,3 14-105,-3-2 1,-3-1 22,3 1 1,-3-4-37,-2 10 0,-1-6-12,1-6 1,6 2-32,-1-8 0,2 1 73,-1-7 0,3-7-281,8-4 1,2-3-275,4-3 0,3-2-891,9-3 1,1 1 608,4-7 1,4-2-1288,8-10 0,5 0 1801,0-11 0,8-4 0,-4-14 0</inkml:trace>
  <inkml:trace contextRef="#ctx0" brushRef="#br0" timeOffset="1618">2974 1073 7919,'-9'-8'0,"1"-1"0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43.11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260 258 7851,'0'-17'-508,"0"5"578,0 1 33,7-1 1,-5-5 641,4 0 0,-4 5-259,-2 0 1,-2 3 56,-4-3 1,2 3-140,-7 3 1,5 4-20,-5-4 0,5 4-65,-6 2 0,1 2-78,-6 4 1,-1 6 31,1 11 1,0 4-63,-1 7 0,-5 8 13,0 5 0,0-3-14,6 2 1,5 0-123,1 6 0,7-6-15,-2 0 0,4-8-162,2 3 0,2-10-21,4-3 1,4-6-135,7 1 1,2-10-98,4-1 1,2-9 147,4 3 0,2-6-265,-8-6 0,7-5 166,-1-12 0,-2-4-20,2-8 0,-2-1-6,2-5 0,-4 5-21,-8-4 1,0-3 223,1 3 1,-7-6 136,1 6 0,-8 1 418,1 10 1,-3 4-313,-2 8 1,0 5 1160,0 1-942,0 7 0,-6-2-82,1 12 1,-7 11-114,6 12 1,-5 0 9,5 6 1,-5-5 21,5 11 0,0-5-24,6-1 0,0-1-197,0 1 0,0-2 94,0-5 1,2 3-527,4-8 1,-2 6 227,7-6 0,1 0-696,5-6 0,0-5 226,0 0 0,7-9-86,-1 3 1,0-4 188,-6-2 607,0-8 0,8-9 0,2-10 0</inkml:trace>
  <inkml:trace contextRef="#ctx0" brushRef="#br0" timeOffset="192">761 431 7851,'-9'0'2598,"-7"0"-2126,14 0 0,-3 0-44,10 0 1,7 0-166,11 0 1,-2 0-251,8 0 1,0-8-187,5-3 1,3-5-266,3-1 1,-5 0 222,-1-1 1,-1 3-277,-10 4-1010,8-5 538,-12 14-208,-2-13 579,-9 13 592,-16-6 0,-9 8 0,-10 0 0</inkml:trace>
  <inkml:trace contextRef="#ctx0" brushRef="#br0" timeOffset="422">1055 33 7851,'0'-11'1745,"0"-1"-832,0 8 1,-2-1-456,-4 10 1,3 5-56,-9 7 1,3 8-81,-3 4 1,-3 6-49,3 5 1,-1-2 24,1 8 0,-3-5-89,3 5 1,3-6-142,-3 6 1,6-7-48,-5 1 1,7-3-46,-2-3 0,4-1-57,2-4 0,0-4-341,0-8 1,0 0-132,0 1 1,2-9 251,4-3 0,-2-4-775,7-2 1,1 0 429,5 0 0,2-8 644,4-3 0,-3-12 0,5-4 0</inkml:trace>
  <inkml:trace contextRef="#ctx0" brushRef="#br0" timeOffset="692">277 137 7902,'-10'-2'1135,"5"-4"-302,3 4-755,2-5 0,2 12-56,3 1 0,-1 6-13,8-7 0,-1 7-28,7-6 1,-1 5-267,0-5 1,2 8-1135,4-3 1419,-3-3 0,5 15 0,-8-4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41.291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719 121 7916,'-18'-17'819,"1"0"-426,0-1 0,2 1-110,3 0 1,-3 5-27,3 1 0,-3 7 104,-3-2 1,-1 4-246,-4 2 0,2 8 68,-8 3 0,6 12-160,-6 6 0,2 4-119,-1 1 0,-3 1-103,8 0 1,2 1 19,9 4 0,-1-3-185,7 3 1,2 3 86,10-3 0,3 2 71,9-1 0,7-5-40,4 4 0,3 5 100,3 1 0,-3 4 187,-3 2 1,2-6 33,-8 0 0,-2-2 170,-9 2 1,1 2-4,-7-8 1,0 1 211,-6-7 0,-8 1 156,-3 0 1,-11-7-211,-1 1 0,-7-8 14,1 2 1,-4-5-57,-2-7 0,1 3-189,-1-9 1,1 1 47,-1-6 1,1 0-172,-1 0 1,6-7-69,0-5 1,6-3-265,-6-3 1,8 1-63,-2 0 0,6-1-954,5 1-41,-3 8 917,13-7 0,2 12-884,12-7 0,11 7 1309,6-2 0,11-3 0,4-1 0</inkml:trace>
  <inkml:trace contextRef="#ctx0" brushRef="#br0" timeOffset="442">1082 813 7916,'-17'-17'637,"-1"-1"0,1 7 27,0-1 0,-1 8-203,1-1 0,0 3-86,0 2 0,-1 0-104,1 0 0,0 2 14,-1 3 0,1 11 69,0 7-394,0 8 75,-1-5 0,3 9 92,3 0 0,-1-1 70,7 1 0,-5 5-151,5 0 1,0 3 64,6-3 1,0-5-204,0-1 1,0 1 37,0-6 1,2-4 35,4-2 1,1-4 85,5-2 1,3-5-344,-3-1 1,3-7-20,3 2 0,5-6-166,0-6 0,2-11 120,-2-12 1,-4 0 59,4-5 0,-4 3 122,-2-10 0,-1-1-20,-5 2 0,3 0 146,-8 5 1,1 8 158,-1 4 0,-4 4 802,4 1-225,-4 1-109,-2 8 0,-2 1-315,-4 8 1,4 8-67,-4 3 1,2 4-255,-1 3 1,3 7 91,-4 4 0,4-3-378,2 3 1,0-6 64,0 6 0,0-2-73,0 2 0,0 2-171,0-8 1,0 0-1305,0-6 708,8 0 0,1-1 491,9-5 0,-1-5 610,0-12 0,8-11 0,2-10 0</inkml:trace>
  <inkml:trace contextRef="#ctx0" brushRef="#br0" timeOffset="795">1255 1072 7916,'9'-11'0,"-3"-1"634,-4 1 0,-2-1-153,0 1 0,0 5-153,0-6 0,2 7-158,4-7 0,3 6-68,9-5 0,-7-1 16,1-5 1,-1 2-151,7 3 0,-1-3 172,0 3 0,-5 2-136,-1-1 0,-5 7-306,6-2 198,-9 4 1,5 10 352,-8 4 0,0 9 44,0 2 1,-2 13 80,-4-1 1,-1 5-228,-5 1 1,-1-3-22,7 8 1,-6-7-99,7 1 0,-1-5 80,6-7 0,0 3-92,0-8 1,0 0 73,0-6 0,8-7-264,3-4 0,-1-4-73,1-2 75,1 0 81,5 0 0,6-10 43,0-7 0,2-8-8,-2-10 0,-4 1-43,4-1 1,-3-5 60,-3-1 0,0-7-161,1 2 0,-1 2 90,0-2 0,-5 8-68,-1-3 1,-7 5-45,2 1 1,2 8-567,-3 4 149,1 4-286,-6 9-77,0 3 0,0 10 92,0 9 909,-8 0 0,6 20 0,-5-5 0</inkml:trace>
  <inkml:trace contextRef="#ctx0" brushRef="#br0" timeOffset="1110">1929 1038 7916,'12'2'156,"-1"3"0,-5-3 1267,6 4-924,-9-4 0,7-2-88,-4 0 1,-2 0-144,7 0 0,-5-6-47,6 0 1,-3-13-107,3 2 0,3-6-141,-3 0 0,-3 2-227,3-8 1,-8 6 223,1-6 1,-3 8-236,-2-2 140,0 4 1,-2 1 408,-3 1 1,-5 7 11,-7 5 1,-1 3-179,1 2 0,-8 13-12,-4 4 0,4 12 7,2 0 1,-2 4 159,2 1 0,6 7-73,5-1 1,7 6 119,-7-6 1,8 1-96,-2-7 0,5 1 148,1 0 1,0-9-101,0-2 0,7-5-194,5-2 0,9-5-95,2-1 0,8-7-418,-3 2 1,5-6-166,2-6 0,-1 2 317,1-7 0,-2 1-1332,-5-2 1,3-3 1612,-8 4 0,8-5 0,-4-1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40.13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502 87 7894,'0'-18'-61,"0"1"1,0 5 129,0 1 1,0 5 622,0-5-202,0 7 44,0-4 25,0 8 18,0 0 0,0 8-373,0 3 1,0 12 208,0 6 0,2 6-82,3 5 0,-3 4 12,4 8 1,-4 2-51,-2 4 1,-6 3 113,0 8 0,-5 8-161,5 4 0,-5 3 42,5 3 0,-8-1-218,3 1 1,3-1 197,2 1 1,-1-3-37,1-3 0,0-2-57,6-4 1,2-10-69,4 4 1,-4-11 17,4-1 0,1-10-199,-1-7 0,5 0-242,-5-5 1,2 1 328,-2-13 0,-4 2-743,3-2 0,-3-9 503,-2 3-1842,0-3 529,0-5 219,0-1 604,-7-8 0,-3 0 717,-7 0 0,-1-15 0,1-5 0</inkml:trace>
  <inkml:trace contextRef="#ctx0" brushRef="#br0" timeOffset="279">0 1816 8449,'12'9'58,"-1"-3"0,-5 4 375,5 1 1,-1 5 177,2 1 1,3 2-230,-3 4 1,1 4-18,-2 8 0,3-1-94,-8 1 1,5-6-56,-5 0 0,6-3-66,-7 3 0,7-4 55,-6-7 1,1-3-28,-1-4 0,2-1 33,3-4 1,5-4 15,-5 4 0,6-12-5,6-6 0,1-11-25,10-6 0,-3-5-160,9-7 0,-1 3 83,1-8 1,-3 2-569,3-2 0,-6-2-207,-5 7 0,-2 1-562,-4 5 0,-5 1 514,-1-1 703,0 8 0,-7-6 0,7 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6:01.350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0 502 7986,'18'-10'741,"-1"-3"202,0 7 1,8-8-540,4 3 0,4-5-21,1-1-171,1 8 0,1-7 27,5 5 1,-5-5-186,5-1 1,-1 5-185,-6 1 0,5 5-753,-10-5 1,-6 5 502,-6-6 0,0 9-640,-5-3 1,-4 2-14,-3-2 1033,-3 4 0,-2-13 0,0 5 0</inkml:trace>
  <inkml:trace contextRef="#ctx0" brushRef="#br0" timeOffset="282">467 35 8738,'0'-10'782,"0"2"285,0 8-692,0 0 1,0 8 93,0 4 0,0 9 135,0 2 1,0 8-202,0-3 0,-7 7-24,-5 5 1,-9 5-24,-2 6 0,-6-3 34,6 4 1,-8-9-140,2 8 0,4-2 27,2 2 0,-2-6-185,2-5 0,6-9 123,5-3 1,9-1-372,-3 2 0,4-4-168,2-8 1,2-5-390,4 0 1,3-9 207,9 3 1,7-4-346,3-2 1,7-10 169,5-7 1,-1-8-218,7-9 1,0-7 376,6 1 1,-6-10-433,0-2 786,-8 0 0,12-15 0,-5 5 0</inkml:trace>
  <inkml:trace contextRef="#ctx0" brushRef="#br0" timeOffset="426">969 0 8861,'0'17'325,"0"1"0,0-1-484,0 0 0,0-3-327,0 3 0,0-4-392,0 11 878,0-5 0,-8 6 0,-2 2 0</inkml:trace>
  <inkml:trace contextRef="#ctx0" brushRef="#br0" timeOffset="732">761 346 7900,'-11'0'723,"-1"0"-463,8 8 119,-11-6 568,13 5-538,-6-7-291,16 0 1,2-2-27,7-3 1,2 1-135,4-8 1,-4 6 53,4-5 0,-9 7 231,-3-2-65,-7 4 195,12 2 129,-14 0-303,5 8 0,-14 9 1,-7 12 310,-7 4 1,2 1-212,-4 1 1,4 0 90,1-1 0,3-5-355,3 0 1,-1-2 130,7 2 0,0 1-356,6-7 1,0 0-142,0-5-252,0-1 156,8 0 0,4-7-342,11-4 1,-2-6 54,8-6 0,-6-4-173,5-7 0,1-8 16,6-4 0,-1-3 28,1-3 843,0 0 0,-1-7 0,1-2 0</inkml:trace>
  <inkml:trace contextRef="#ctx0" brushRef="#br0" timeOffset="1391">1176 398 7900,'2'-10'2,"4"5"0,-2-5 643,7-2-549,-7 5 1,12-7 32,-5 8 0,-1 1-56,1 5 1,-5 0 25,5 0 213,-7 0-40,4 0 0,-8 7 109,0 5 0,0 9-70,0 2 0,-6 2-122,0-2 1,-7 2-48,1 4 0,-3 2-125,-2-8 1,0 6 149,-1-6 0,1 2-44,0-2 0,-1-4-233,1 4 81,0-4 206,-1-2-152,1 1-174,8-9 102,1-1 1,10-10-178,4-4 0,5-9 131,12-8 1,-2-10-74,8-1 0,0-3-2,6-9 1,1 8-129,4-3 0,-9 5-155,4 1 350,-5 1-20,-3 7 0,4 7 170,-8 9 86,-7 7-132,-1-4 1,-11 8 126,7 0 1,-7 2 53,2 4 1,-4 6 225,-2 11 1,-2-2 26,-4 8-168,-3-1-87,-1-1 1,-5 6 103,3-4 1,-3 2-5,-3-3 1,1 3-180,0-8 1,-1 2 68,1-2 1,6-5 31,-1-1 1,6-2 44,-5-9-243,7 7 97,-4-11-302,8 6-84,0-8 183,8-8 53,2-9 1,13-4-223,0-8 0,7-7-102,-1-11 1,4 3-105,2-2 0,-1 2 116,1-2 1,-1-2-5,1 7 1,-2 3 211,-5 9 0,-3 4 154,-7 8 121,-1 7-141,0-5-38,-7 13 0,-3-4 398,-7 12 0,0 4 43,0 7 0,0 0 196,0 1 0,0 7-191,0 3 0,-1 3 127,-5-2 1,2 4-150,-8-5 0,9 5-131,-3 2 1,-2-1-149,2 1 0,-1-3 31,1-3 1,4 2-305,-4-8 0,4 0-226,2-6 1,0 1-490,0-1 1,2-7 104,4-5 0,-2 3-1535,7-2 2328,1 0 0,13-22 0,2-3 0</inkml:trace>
  <inkml:trace contextRef="#ctx0" brushRef="#br0" timeOffset="1987">2041 467 7871,'-10'0'0,"3"2"175,7 4 0,0-2 322,0 7 1,0-5-178,0 5 1,2-5 65,3 6 0,5-7-32,7 7-194,-7-8 1,11 5 95,-4-3 0,4-4 112,-3 4 0,-1-4-180,0-2 1,6-6-1,0 0 1,2-9-98,-2-2 0,-1-1 73,6-5 0,-7 2-298,3-2 1,-5 2 64,-2-8 1,-5 6-105,-1-6 0,-7 8 207,2-2 0,-4 4 56,-2 2 1,-8 1-39,-4 5 0,-3 1 17,-2 4 0,-8 4 219,-4-3-37,4 3-189,-8 9 0,8 5 312,-3 11 0,-5 2-76,4 4 1,4 3 513,2-3-382,-4 12-136,16-5 0,-11 6 127,17-7 0,-7 0-242,6-1 1,1 1 0,5-1 0,2-5 6,3 0 1,5-6-137,7 6 1,6-8-277,0 2 1,8-10 167,-2-1 0,4-8-896,1 2 0,6-5 4,1-1 1,5-1-339,-6-5 0,6-4 315,-5-7 0,5-6 973,-6 0 0,8-8 0,-4 4 0</inkml:trace>
  <inkml:trace contextRef="#ctx0" brushRef="#br0" timeOffset="2089">2957 623 7853,'-17'0'111,"0"-8"1,0-2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15:59.866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276 260 7978,'-8'-10'246,"4"1"491,-7 3-354,7 4 167,-4-6-274,8 8-39,0 0 0,6 8 57,0 3 0,13 5-95,-2 1 1,12 0-29,0 1 1,-2-1-67,2 0 1,-1 1-159,7-1 1,-8 0-268,-4 0 0,2 1 214,-2-1 0,-6 0 16,-5 1 0,-8-1 58,1 0 1,-5 2-105,-5 5 1,-13 2 148,-11 9 1,-11 0 26,-6-1 1,-4 1 46,-2-1 1,-5 1 174,-1 0 1,6-3 182,6-3 0,9-4-136,3-8 1,7-1 170,10-5-329,-1-3-53,9-8 0,3 0-35,12 0 1,5 0-293,12 0 0,12 0 264,11 0 1,4-2 168,2-4 1,2 2-249,3-7 0,-5 5 22,0-5 1,-4 7-30,-13-2 0,1 4 107,-13 2 1,0 0 4,-5 0-129,-1 0-539,-8 0 112,-1 0 197,-8 0-178,0 0 0,-6-2-96,1-4 0,-3 2-501,2-7 1,4-3 103,-3-9 969,10 4 0,5-21 0,7 3 0</inkml:trace>
  <inkml:trace contextRef="#ctx0" brushRef="#br0" timeOffset="358">1296 0 7933,'-17'0'504,"7"0"58,2 0 240,8 0 1,-5 8-342,-1 4 1,0 9 122,6 2 1,0 8 239,0-3-396,0 13-145,-8-5 0,1 8 182,-5-3 0,-9 5-10,4 12 0,-10-3 20,4 9 1,-8-7-144,2 7 0,-3-9 37,-3 3 0,6-4-120,0-2 0,8-2-1,-2-4 1,4 2-166,2-8 0,5-1 150,1-10 1,7-3-597,-2-3-356,4-3-68,2 5 1,0-14-573,0 1 155,0-8 0,2 3 13,4-7 1,-2-7 586,7-5 1,-1-5-541,1-6 558,5-4 183,1-8 403,2 1 0,14-9 0,-6-1 0</inkml:trace>
  <inkml:trace contextRef="#ctx0" brushRef="#br0" timeOffset="995">1590 329 7958,'0'-10'912,"0"3"-73,0 7 720,0 0 0,8 0-1279,3 0 1,5 5-265,1 1 0,0 8 110,0-3 1,1-1-159,-1 1 0,0-1-23,1 1 1,3 5-47,-4-5 235,4 5-160,-11-7 0,-1 7-94,-3-5 1,-4 5 126,-2 1 0,0 0 61,0 1 0,-13-1 25,-5 0 1,-9 0 157,4 1 1,-7 1 83,1 4 1,-4-4-64,-1 4 1,-1-4 7,0-1 1,9-1 444,2 0 251,5-7-706,2 5-542,7-13 0,3 8-388,7-4 1,7-4 227,5 3 1,9-3-37,2-2 1,8 0 134,-2 0 1,5-2-149,7-3 1,-9 3 105,9-4 1,-11 4 88,5 2 1,-2 0 101,-10 0 1,5 2 40,-4 4 1,-7-3 99,-6 9-67,-7 0 1,4 5 635,-8 0 1,0 0 49,0 1 0,-10-1 327,-7 0 0,-2 1-391,-10-1 1,6 0 159,-6 0 1,2 1 180,-2-1 1,-3 0-348,3 1 1,2-3 94,-2-3-323,8 3 55,-4-6-867,8 1 28,-1-2 0,7-8-1531,-1 0 1528,9 0-3500,-5 0 4009,8 0 0,8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27.402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53 18 8031,'-18'0'930,"9"0"-1419,-7 0 746,14 0 1306,-5 0-652,7 0-345,0 0-485,7 0-188,3 0-268,7 0 1,1 0 374,-1 0 0,0-8 0,0-2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36.94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156 433 7997,'0'-10'1754,"0"3"-1421,-8 7 1,0 1 570,-3 5-452,-5 4-14,7 7 0,-9 8 105,1 4 1,2 4-177,3 1 0,-3 3 85,3 3 0,5-7-133,1 7 0,4-13-41,2 8 0,0-12-157,0 0 100,8 4-170,-6-16 0,13 12-130,-3-11 1,3-5 23,2-1 0,0-4-299,1-2 0,5 0 59,0 0 0,0-2-287,-6-4 0,1-5 257,-1-12 0,-6-4-53,1-8 0,-3 1 21,3-1 0,-4 0 94,-8 1 0,0-3 155,0-3 92,0 11 15,-8-11 0,-2 21 231,-7-4 0,0 3 28,0 3 1,-1 7 220,1 5 1,0 3-291,-1 2 1,1 2 26,0 3 1,5-1-744,1 8 0,5-1 73,-6 7 1,9-1-135,-3 0 0,6 1-121,6-1 1,3-2-1553,8-3 2261,1 3 0,7-13 0,2 6 0</inkml:trace>
  <inkml:trace contextRef="#ctx0" brushRef="#br0" timeOffset="450">450 485 7933,'9'0'389,"-1"-2"740,-8-4-656,8 4 0,-1-13 79,5 3 1,3 4-291,-3 3 1,-3-3-132,3 2 1,-6 1-133,5 5 296,-7 0 34,11 0-159,-13 0 1,6 9-39,-8 8 0,-2 3 73,-4 8 0,-3 1-18,-9 6 0,1-2 98,0-5 1,0 5-49,-1-4 1,1 3-240,0 3 0,-1-6 52,1 0 0,0-8-32,-1 2 1,3-4 75,4-2-376,-5-7 11,14 5 7,-5-13 1,7-2-97,0-11 351,7-5-89,3-9 0,13-1-133,0-9 1,2-2 120,-2-3 1,4-2-76,8-4 0,-7 3 71,1 9 0,-2-1-10,2 1 1,-4 7 73,-8 4 1,0 4-31,1 1 386,-1 9-158,0 1-81,-7 8 1,0 0 493,-5 0-269,-3 8-24,6 1 1,-8 10 165,0 4 1,0 4-79,0 8 1,0-6-105,0 0 1,-2 5-107,-4 7 34,4-1 3,-5-13 0,7 4-537,0-8 0,-2 2-703,-4-2 89,4-4 1,-6 6-912,8-8-881,0-7 2760,0-3 0,8-7 0,2 0 0</inkml:trace>
  <inkml:trace contextRef="#ctx0" brushRef="#br0" timeOffset="817">986 658 7930,'9'0'3135,"-1"0"-1931,-8 7 0,2-5-628,4 4 0,3-4-219,9-2 0,-1-2-344,0-4 1,0-3-140,1-9 1,-1 7-118,0-1 1,1-1 103,-1-10 1,-2 4-620,-3-5 507,3 5 1,-13 2-108,4 0 0,-4-1 70,-2 1 61,-8 7 116,-1 3 1,-9 1 269,1 0 0,-2 1 56,-4 5 1,3 1 14,-3 5 1,4 4 3,2 7 0,-6-3 106,0 3 0,0-2 416,5 14-346,9 0-173,-7 5 1,9-3 701,-5 4-425,5-12-227,7 17 1,0-19 112,0 8 1,0-6-246,0 6 0,7-8-126,5 2 1,-3-6 9,3-5 0,1 1-293,10-7 0,-3 0-58,3-6 0,2 0-351,-2 0 0,0-2-1181,-6-4 864,0-3 568,8-1 0,-5-5-1809,3 3 1158,-12-3 422,5-2 641,-7 7 0,8-13 0,1 4 0</inkml:trace>
  <inkml:trace contextRef="#ctx0" brushRef="#br0" timeOffset="1103">1591 658 7861,'-10'-2'618,"5"-4"0,5 4 1137,5-4 1,11-1-825,7 1 1,8-8 217,-3 3-600,5 3-102,9-7 0,-3 7 205,7-3 1,-2-3-356,2 8 0,-4-1-246,-7 1 1,-2 4 87,-5-4 0,-3 4-144,-7 2 0,-7 0-468,1 0-1179,-8 0 8,3 0 0,-14 0 724,-5 0 0,-3 6 920,-3 0 0,-7 7 0,-1-3 0</inkml:trace>
  <inkml:trace contextRef="#ctx0" brushRef="#br0" timeOffset="2276">2559 35 6726,'2'-10'820,"4"5"-430,-4 3-24,6-6-36,-8 6 14,0-6 88,0 8 3685,0 0-3863,0 8-23,0 2 1,-2 13-15,-4 0 0,-4 13 71,-7-1 1,0 9-30,0-3 1,-1 5 12,1-6 1,-2 12-92,-4-6 0,3 2-61,-3-8 1,4-3 58,2 3 0,1 2-94,5-1 0,-4-3-313,3-9 1,-3 4 149,-3-4 1,3-4-370,3-2 0,-3-4-268,4-2-130,3-7 261,0 5 256,8-13 1,0 4 245,0-12-127,0-4 79,8-15 0,3-3-9,12-13-54,4 5 84,8-7 1,0 1-212,-1-4 1,-5 10 139,0 1 0,-2 6 134,2 0 1,-4 4-24,-8 8 1,0 7 163,0 5 1,-5 3-45,-1 2 1,-5 0 153,6 0 0,-8 4 38,1 7 0,3 1 106,-2 11 0,0 4 133,-6 1 1,0 5-53,0 2 0,0-3 70,0-3 0,-8 4-99,-4-4 1,-3-2-6,-2 1 1,-3-1-99,-3 2 0,-2-2-91,-3-4 0,-3-6-101,8 1-52,-8-1-7,12-7 1,-12-1-111,8-3 1,0-4-158,6-2 1,-1 0-1321,1 0 736,7 0 1,3-8-719,7-3 1,2-12 536,3-6 985,5-4 0,15-9 0,2-2 0</inkml:trace>
  <inkml:trace contextRef="#ctx0" brushRef="#br0" timeOffset="2851">2750 519 7806,'2'10'1137,"3"-4"1130,-3-4-1456,14-2-412,-14 0 1,13 0-25,-4 0 0,-1-2-186,2-4 0,1-4-112,10-7 1,-10-2-11,5-4 1,-5 3-175,5-3 0,-3 4-270,-4 2 228,-3 0 116,-8 7 0,0 0-147,0 5 118,0 3 1,-2-6 31,-4 8 0,3 2-21,-9 4 0,2 9 31,-1 8 1,-3 8 281,9-2-250,-9 3 17,12-5 1,-5 6 115,7-4 1,0-2-72,0 1 1,0-6 73,0 1 1,2-4-169,3-2 14,-3 0 1,14-7 30,-5-4 1,-1-4-102,1-2 1,1-2-44,5-4 0,-5-4 72,-1-7 1,1-8-355,5-4 187,0-3-23,1-3 1,-1 6-40,0 1 0,-1 1 47,-5-2 1,3 2 47,-9 4 0,7 9-47,-6-3 98,-1 4 452,-5 3-182,0 2-124,0 8 1,0 10 322,0 7 1,-2 8 19,-3 10 0,1 1 179,-8 5 0,1 3-116,-7 8 0,7 0 172,-1-1 0,3 7-111,-3 0 1,-3 5 63,3-5 0,3 1-53,-3-1 0,3-6-124,-3 0 1,-3-2 257,3-10 1,-1 0-120,1-5 0,-3-2 22,3-4 0,-9-4-65,-2-8 1,-6 0 60,6 0 1,-7-7-221,1-4 1,-2-4-107,2-2 0,-4 0-253,5 0 0,-3-8 117,2-4 0,4-9-1830,8-2 765,0 0-241,-1-2 1,9-2-1163,3-7 1,4-1 909,2 1 1,2-1 1492,4 0 0,3-7 0,9-2 0</inkml:trace>
  <inkml:trace contextRef="#ctx0" brushRef="#br0" timeOffset="3076">3113 779 7847,'17'0'1738,"0"0"-1402,1 0 0,1 0 197,4 0 0,6-2 216,11-4 1,-1 2 343,7-7 1,-6 5-502,6-6 0,-2 7 10,2-7 1,-3 6-325,-9-5 1,1 7-212,-1-2-312,-7-3-634,-2 7 316,-15-6 1,-4 8 63,-12 0 0,-4 0-238,-7 0 1,-6 0-54,0 0 1,0 0-1258,6 0 2047,7 0 0,-13 0 0,4 0 0</inkml:trace>
  <inkml:trace contextRef="#ctx0" brushRef="#br0" timeOffset="3621">4098 485 8377,'0'-10'3766,"-1"4"-3139,-5 12 0,2-2 333,-8 7-639,9 9 1,-11 1 552,8 8-418,-7-1-151,11 7 0,-11 5 49,7 1 1,0-1-153,6-5 0,0-3-23,0-3 0,6-2-91,0-4 0,7-4-178,-1 4 1,3-5 183,2-7 1,6-1-152,0-4 0,2-5-493,-2 5 1,-2-12 283,8-5 1,-8-4-311,2-3 0,-3-7 149,-3-4 0,0-3 42,1-3 0,-9 1 198,-3-1 0,2 0 205,-3 1 0,-1 1-46,-10 4 0,3-3 193,-9 3 0,-5 4 17,-6 2 1,-2 4-87,2 1 1,-2 9 651,-4 3-348,-4 4-183,6 10 0,0 1-84,4 9 1,4-1-326,2 0 0,2 1-491,3-1 0,4 0-124,8 0 0,2 1-797,4-1 0,6 0 1604,11 1 0,11-9 0,10-1 0</inkml:trace>
  <inkml:trace contextRef="#ctx0" brushRef="#br0" timeOffset="4093">4583 554 7806,'11'-12'414,"1"1"1,-7 5 845,7-5 1,-6-1-479,5-5 1,1 1 262,5 5-818,0-5 1,1 9-127,-1-5 0,-5 5 177,-1 7-274,-7 0 1,9 1 195,-7 5 59,0 4-104,-6 7 1,-2 8 335,-4 4-393,-3 4 57,-9 1 0,1 1 35,0-1 1,-6 1-86,0-1 1,-2 1 37,2 0 1,3-3 177,-3-3-435,4 4 141,2-14-58,7 6-157,-5-8-93,13 1-464,-6-9 580,8-1 0,8-18 48,3-7 0,7-4 3,5-14 0,2 5 23,4-11 1,7-3-66,-7-2 0,9-4-4,-3-2 0,-1 2 7,7 4 1,-7 4 103,-5 7 1,2 2-52,-8 5 451,8 3-183,-12 7-102,6 9 0,-15 3-42,-5 12 0,-3 3 363,-2 9 1,0 7-16,0 3 1,-2 5 108,-3 2 1,1-1-113,-8 1 1,8 5 17,-1 1 0,-3-1-34,2-6 1,0 1-147,6 0 1,0-1-122,0 1 0,0-6 89,0-1 1,0-6-1232,0 1-713,0-4-1525,8-2 2024,2-7 1,7-3 1269,0-7 0,1-7 0,-1-3 0</inkml:trace>
  <inkml:trace contextRef="#ctx0" brushRef="#br0" timeOffset="4427">5292 744 7806,'9'10'2524,"7"-3"0,-12-7-1988,7 0 0,-5 0 273,5 0 1,1 0-373,5 0 1,6-5-236,0-1 1,6-8-118,-6 3 0,6 1-169,-6-1 0,6-5-246,-6-1 0,0-8 299,-6 14 0,-1-9-497,-5 9 308,-3-5 32,-8-1 0,0 0 123,0 0 0,-8 5-87,-3 1 0,-11 7 355,-1-2 0,-7 4-33,1 2 0,-10 2-102,-1 4 0,-2 9 53,1 8 1,5 6 79,-4-6 1,9 8 583,2-2 1,8 3-324,-2 3 1,9-1 568,3 1 1,7-6-476,-2 0 1,4-3 144,2 3 1,8 2-300,4-8 0,3 0-208,2-6 1,8 1-245,4-1 1,-2-2-295,2-3 1,0-4-520,5-8 0,-1-2 465,-4-4 0,3-4-2114,-3-7 0,-2 0 2512,2-1 0,7-14 0,9-5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9:04:33.035"/>
    </inkml:context>
    <inkml:brush xml:id="br0">
      <inkml:brushProperty name="width" value="0.08571" units="cm"/>
      <inkml:brushProperty name="height" value="0.08571" units="cm"/>
      <inkml:brushProperty name="color" value="#FFFFFF"/>
    </inkml:brush>
  </inkml:definitions>
  <inkml:trace contextRef="#ctx0" brushRef="#br0">344 502 6995,'0'-10'1992,"0"2"-1004,0 8-512,0 0-185,-7-7 1,-3 5 316,-7-4-249,-1 4-47,1 2 1,0 6 60,-1 0 0,-1 7-234,-4-1 1,4 3-88,-4 2 1,4-5 69,1-1 1,7-1-72,-1 1 1,8 5-631,-1-5 303,3 5 183,2 1 0,6-6-973,-1 1 545,16 0 171,-9 5 0,13-2-80,-8-3 0,6 3 240,0-3 1,0 3 202,-5 2 1,-3 1 583,-3-1-317,-5 0-211,-7 0 1,0 1 479,0-1-217,0 0-214,-7-7 1,-5 5 878,-11-3-342,4 3-345,-14-5 1,12 3 105,-8-7 1,6 0-385,-6-6 0,8 0-477,-2 0-457,4 0-144,2-8 1,7-1-620,4-9 742,12 1 388,4 0 535,7-8 0,16-2 0,3-8 0</inkml:trace>
  <inkml:trace contextRef="#ctx0" brushRef="#br0" timeOffset="317">465 623 7890,'8'9'830,"-6"7"1,6-7-411,-8 9 0,0-1-12,0 0 1,0 0-74,0 1 0,0-1 159,0 0 0,0 1-291,0-1 1,0 0-170,0 0 0,5 1-101,1-1 74,8 0 50,-13-7 1,15 3-56,-5-7 92,-3 0-211,7-6 1,-5 0-181,7 0 1,-5-2 82,-1-4 0,1-3-99,5-9 0,-1-5 35,-5 0 0,3-6-35,-9 6 1,7-5 218,-6 4 140,-1-6 26,-5 3 0,-2 0 170,-3 4 0,-3 4-92,-4 1 1,-5 3 93,0 3 0,0 5-37,-6 7 1,1 0 189,-1 0 1,4 7-139,-4 5 1,4 3-74,2 3 0,5 1-1018,0 4 394,9-12 244,-5 13-1982,8-15 976,0 8 429,8-7 771,1-2 0,16-8 0,2 0 0</inkml:trace>
  <inkml:trace contextRef="#ctx0" brushRef="#br0" timeOffset="592">1001 35 7890,'0'-10'0,"0"-5"660,0 13-330,0-6-83,0 8 1913,0 0-1040,0 8-573,0 9 1,-7 10 27,-5 8 0,3 7-132,-3 4 1,0 0-26,-5 6 1,0-4 126,0 10-300,-1 3 0,1-7 45,0 4 1,-1-5 155,1-1-284,0 0 0,5-8 19,1-3-162,7-5-131,-4-1 0,8-8-300,0-4 0,2-6-165,4-5 0,4 1-766,7-7 0,0 0 535,0-6 0,8-4-230,4-8 1,0-1-1392,6-16 2429,-12-8 0,25-7 0,-12-8 0</inkml:trace>
  <inkml:trace contextRef="#ctx0" brushRef="#br0" timeOffset="1059">1192 571 15244,'9'-18'137,"7"1"-313,-5 0 0,-1 0 37,1-1 1,-1 1-171,1 0 1,-1-1-246,-4 1 178,-4 8 24,5-7-129,-7 14 215,0-5 232,0 7 0,-2 1-46,-3 5 1,-3 6 39,-4 11 0,-1-2 190,7 8 0,-5 2 371,5 9-292,-8-4-97,13 7 1,-7-9 443,8 1-253,0-1-83,0-7 0,0 4 90,0-8-280,0 0 1,6-6-134,-1 1 253,9-9-471,-5-1 216,9-8 0,-3-2 41,-3-4 0,3-3-106,-3-9 0,3-7-360,2-3 257,0-5 92,1 6 1,-3-6-122,-3 5-2,3-5 161,-5-2 1,5 1-176,-3-1 1,1 3 183,-7 3 1,5 4-11,-5 7 1,0 7 421,-6-1-198,0 9-61,0-5 1,0 16 518,0 3-250,0 4-176,-8 10 665,-1 2-520,-1 8 1,-5-1 27,3 1 0,4 0-77,3-1 1,3 1 51,2-1 0,0-1 137,0-4 0,2 2-396,3-8 0,-1 0-413,8-6 0,-1-2-1818,7-3 1504,-1-4 0,0-3-2412,0 1 1620,1 0 1498,7-6 0,-6-15 0,6-5 0</inkml:trace>
  <inkml:trace contextRef="#ctx0" brushRef="#br0" timeOffset="1253">1797 553 9632,'17'0'981,"0"-5"-253,1-1 0,7-11 68,3 5 1,5-7-292,2 7 1,-1-3-594,1-2 46,-1-1-288,1 9 1,-2-5-263,-4 9 0,1-7-106,-7 6-622,-7 1-1009,-9 5 1166,-7 0 1163,-15 0 0,-4 7 0,-16 3 0</inkml:trace>
  <inkml:trace contextRef="#ctx0" brushRef="#br0" timeOffset="1495">2073 277 7890,'10'-17'99,"-4"-1"1,-2 7 422,1-1 942,-3 8-463,6-11 473,-8 13-735,0-6-360,0 8 0,-2 8 79,-4 4 0,-3 11-160,-9 5 1,1 5 35,0 2 1,0 1-72,-1 5 1,1 1-28,0 4 1,-1 2 118,1-8-180,0 8 0,1-11-12,5 3-95,-4-3 0,13-5-116,-4-3 0,4-2-366,2-4 0,2-9-157,4 3 1,3-11-656,9-1 1,7-3 290,3-2 0,-1-9-440,2-9 0,4-5-207,1-5 865,12-5 650,-17-2 0,14-9 0,-9-8 0</inkml:trace>
  <inkml:trace contextRef="#ctx0" brushRef="#br0" timeOffset="1634">2627 121 7890,'9'0'744,"-1"0"-264,-8 0-218,-8 8 0,5 1-169,-9 9 1,1-1-155,-7 0 0,7 3-375,-1 3 0,1-2 1,-7 8 0,3-8-980,4 2 1415,-5-4 0,-1 6 0,-10 2 0</inkml:trace>
  <inkml:trace contextRef="#ctx0" brushRef="#br0" timeOffset="1925">2419 467 7351,'-9'8'-752,"1"-6"2257,8 5-81,0-7 1394,0 0-2584,8-7 1,1-1-94,9-4 0,-9 3-125,-3 3 159,4 4-135,-8-6 151,13 1-60,-13 5 0,6 2-166,-8 11 0,-6 5-95,0 1 0,-7 8 32,1 4 1,-3 3-56,-3 3 0,3-6 639,3 0 0,-1-2 637,7 1 1,-5 3-746,5-8 1,0 6-478,6-6 66,0 0 32,0-13 1,0 5-699,0-3-147,8-5 218,1 1 1,9-8 249,-1 0 1,0-4-109,1-7 0,-1-1-102,0-11 0,2-4-258,5-2 1,0 2 220,5-1 625,4-1 0,-6-6 0,7 1 0</inkml:trace>
  <inkml:trace contextRef="#ctx0" brushRef="#br0" timeOffset="2268">2869 415 7890,'-8'10'0,"-1"3"1198,-9-7 1,7 5-245,-1-5 0,1 8 13,-6-3 1,5 5-456,0 1 1,7 0-41,-7 0 1,8 3-240,-1 3 1,3-4-93,2 4 0,0-4 38,0-1 1,0-1 34,0 0-310,0 0 1,2-1 141,3-5 1,-1 3-414,8-8 0,-1-1 71,7-5 1,1 0-43,4 0 0,-2-7 37,8-5 0,-2-3-164,1-3 0,-1-5 138,-4 0 1,-3-7 27,3 1 0,-6 2-250,-5-2 192,-5 0 332,1 2 1,-6-3 185,4 6 1,-12 1 19,-6 6 1,-3 2 328,-2 3 0,-3 5-287,-3 7 1,2 0 146,-8 0 0,6 1-197,-6 5 1,8 4-263,-2 7 0,6 0-128,5 1 1,-1-1-442,7 0 0,1 1-1896,5-1 1743,0 0 811,7 0 0,3-7 0,7-2 0</inkml:trace>
  <inkml:trace contextRef="#ctx0" brushRef="#br0" timeOffset="2712">3180 467 7890,'12'0'227,"-1"0"428,-7-8 229,12-1 770,-7-9-738,8 1-200,1 0-580,-1 7 5,0 3 236,-7 7-84,-2 0 0,-8 9 115,0 8 1,-6 7-109,0 4 1,-13 5 106,2-4 0,-5 3-12,5 3-102,0 0-118,0-8 1,-7 3-234,1-7 0,2 6 59,10-6 0,-3 0 101,9-5 1,-7-1-88,6 0-701,0-7 72,6 5 175,0-13 0,8 4 378,4-12 0,3-11-41,2-12 0,8-4-306,4-1 310,4-9-48,1 7 1,1-14-166,0 4 0,-1 4 107,1 1 1,-3 7-39,-3 5 1,-4 0 138,-7 12 200,-1-4 684,-8 19-443,7-6-242,-14 8 0,5 2 1133,-7 4-627,0 3-238,0 9 0,0 5 67,0 0 0,0 5-102,0-4 0,0 4-115,0-5 1,-2 2-250,-3-2 1,3-3-345,-4 3 0,4-4-854,2-2 0,0 1-22,0-1-356,0 0 1,2-2 483,4-3 1,3-4 78,9-8 1,7-2 1047,3-4 0,13-4 0,3-7 0</inkml:trace>
  <inkml:trace contextRef="#ctx0" brushRef="#br0" timeOffset="3012">4149 398 7882,'7'-17'318,"-5"-1"-212,4 1 2102,-4 7-1424,-10 3 0,-1 1-141,-9 0 0,-1 0-42,-4 6 1,2 2-66,-8 4 0,0 4-140,-5 7 0,-1 0-325,1 1 0,7-1-11,4 0 1,5 0-74,7 1 1,3-1-222,8 0-221,0 1 0,8-1 79,3 0 1,12-1-266,6-5 0,-2 3 329,2-9 1,-2 9 12,2-3 1,-2 5 549,-4 1 0,-4-2 195,4-3 1,-10 3 1365,-1-3-1184,-8 3 1,3 2 336,-7 1 1,-2-7-193,-3 1 196,-5-8-573,-7 3 1,-8-7-179,-4 0 1,-2 0 23,2 0 0,-3 0-680,3 0 0,4-2-428,2-3 1,-2-5-873,2-7 1,6-1 1737,5 1 0,8-16 0,-4-3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E548-F636-4370-A9C3-5769F1EE6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F03CF-0827-49DA-A57B-78E1B939AC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AAF17-C5E9-481E-8CEB-12DC1D7A7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1BBFF-38A4-4B03-96F5-D26244DC1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E7596-ABAB-4174-98BD-BBC1F00A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826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30F9-C90A-42CE-913E-47F9D8E7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06045-1891-4038-AB13-756AE00CA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1B9EE-8286-4785-9E46-21EA91F3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D1EFF-E8E0-4DDD-8411-9AE673AE0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EA583-E64F-499E-89FB-5B29493E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34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A5365C-2821-4A19-807B-C64D2C07AC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C8C56-4F9C-47F2-8727-B9AD2D918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F8502-6776-4A60-8C27-6564C9D6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FDF3-6825-4DFA-8592-6A1D2C1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5FDD0-75C1-4DBE-A067-D87B966B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24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28552-1D2D-4484-B1C9-E6005925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2EE4F-5C17-416B-875D-30AB31311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B32DA-F60A-4F5B-9D85-72CFE47DB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194EE-C936-4D65-B1DA-0D35A3A55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01A94-C9AD-4F30-AB2A-E0ECFF77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442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1E2C-C623-42D6-8DEC-07064CF1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EA5BF-862A-4DBB-B544-0D6CD7386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C1828-099E-4D58-A60B-B9FA3D52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66FAF-E0ED-4958-B343-7CB92D0D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1A2BA-2D15-4589-BA12-F4A44B00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9354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6860-2925-45EA-A71B-C73E6BC4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8C8A-EB38-4A79-A2E8-C18924FE6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98E05-2CFC-4D7C-B202-39E895F69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BF2858-C4D7-4E0A-AC51-22C684F4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2E1EB-FDE2-4189-A927-CCC4E577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7DC00-7449-4470-8CB4-058D0BC7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834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44EF-E774-4BC9-ADE8-50F17811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6707B-6492-42A3-A7A4-EA9ABCAF6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18D69-D076-49FA-9C93-EFF85B49A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E2A74-FAE4-48AF-BC43-5B548D8F37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252F4-A5C9-46DB-9A4D-D2F003E8B5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B5446-BFBB-4D48-9ECE-97AEB2097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CE659-2EC5-47E2-A809-26F0528F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BC48B9-F6BE-4E10-82EA-B033745F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165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9E06-737F-4BF4-9DDC-A13E3EA0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94889-6C81-4064-BDAB-374B09712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F96D1-7ADD-4BDC-840D-16A214190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61435-CBF3-46F8-9E80-D6AB6D13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805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02AD8-3D54-48A1-98EF-54CD57AA7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AA890-B5DF-452B-89C7-5941B53A7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3F37D-4B80-4934-99A6-54373E38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05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6F16-32B2-4E3C-9246-BE13A851E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E1B1-32F8-4470-810D-8F61F0DC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5D175-1710-4245-AC89-8A716B183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3F7E3-95EF-4ADD-99F6-2B4A36EE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09BD3-C982-4DAA-A8FA-0B1FA08F3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F59BB-81CB-4044-9A5D-16D8BCC1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39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E8A2-9E2A-4998-80CC-D9F29D29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06D75E-EEE8-4EEF-8885-DF4D5A4AFD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EB92D-9558-4CAA-A6F4-D55DBC3CFA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48C4A-2C84-4D85-9524-C90A67D1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3A6AF-17EE-4EC3-9982-F6A07709E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6DB8C-F0FD-4FBF-A390-F590CB45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74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A064B-18DC-4A3F-A8D5-9F7A11681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2A511-42A4-4B0B-8A69-1D22983D7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2CEF9-35A1-4CDC-94E6-67F752827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B4D91-CC07-4A32-8E2B-F31AC8A02BAD}" type="datetimeFigureOut">
              <a:rPr lang="en-AU" smtClean="0"/>
              <a:t>17/10/2019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DBD85-E630-4285-B6E9-46A5B8619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43091-7380-4591-B5AF-2E8C516F8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0C5E8-9B22-48FD-BAAA-F006964E385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26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emf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47.emf"/><Relationship Id="rId21" Type="http://schemas.openxmlformats.org/officeDocument/2006/relationships/image" Target="../media/image38.emf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51.emf"/><Relationship Id="rId50" Type="http://schemas.openxmlformats.org/officeDocument/2006/relationships/customXml" Target="../ink/ink24.xml"/><Relationship Id="rId55" Type="http://schemas.openxmlformats.org/officeDocument/2006/relationships/image" Target="../media/image55.emf"/><Relationship Id="rId7" Type="http://schemas.openxmlformats.org/officeDocument/2006/relationships/image" Target="../media/image31.png"/><Relationship Id="rId12" Type="http://schemas.openxmlformats.org/officeDocument/2006/relationships/customXml" Target="../ink/ink5.xml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33" Type="http://schemas.openxmlformats.org/officeDocument/2006/relationships/image" Target="../media/image44.emf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" Type="http://schemas.openxmlformats.org/officeDocument/2006/relationships/image" Target="../media/image30.jp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42.emf"/><Relationship Id="rId41" Type="http://schemas.openxmlformats.org/officeDocument/2006/relationships/image" Target="../media/image48.emf"/><Relationship Id="rId54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11" Type="http://schemas.openxmlformats.org/officeDocument/2006/relationships/image" Target="../media/image33.emf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46.emf"/><Relationship Id="rId40" Type="http://schemas.openxmlformats.org/officeDocument/2006/relationships/customXml" Target="../ink/ink19.xml"/><Relationship Id="rId45" Type="http://schemas.openxmlformats.org/officeDocument/2006/relationships/image" Target="../media/image50.emf"/><Relationship Id="rId53" Type="http://schemas.openxmlformats.org/officeDocument/2006/relationships/image" Target="../media/image54.emf"/><Relationship Id="rId5" Type="http://schemas.openxmlformats.org/officeDocument/2006/relationships/customXml" Target="../ink/ink2.xml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52.emf"/><Relationship Id="rId57" Type="http://schemas.openxmlformats.org/officeDocument/2006/relationships/image" Target="../media/image56.emf"/><Relationship Id="rId10" Type="http://schemas.openxmlformats.org/officeDocument/2006/relationships/customXml" Target="../ink/ink4.xml"/><Relationship Id="rId19" Type="http://schemas.openxmlformats.org/officeDocument/2006/relationships/image" Target="../media/image37.emf"/><Relationship Id="rId31" Type="http://schemas.openxmlformats.org/officeDocument/2006/relationships/image" Target="../media/image43.emf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image" Target="../media/image29.emf"/><Relationship Id="rId9" Type="http://schemas.openxmlformats.org/officeDocument/2006/relationships/image" Target="../media/image32.emf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1.emf"/><Relationship Id="rId30" Type="http://schemas.openxmlformats.org/officeDocument/2006/relationships/customXml" Target="../ink/ink14.xml"/><Relationship Id="rId35" Type="http://schemas.openxmlformats.org/officeDocument/2006/relationships/image" Target="../media/image45.emf"/><Relationship Id="rId43" Type="http://schemas.openxmlformats.org/officeDocument/2006/relationships/image" Target="../media/image49.emf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8" Type="http://schemas.openxmlformats.org/officeDocument/2006/relationships/customXml" Target="../ink/ink3.xml"/><Relationship Id="rId51" Type="http://schemas.openxmlformats.org/officeDocument/2006/relationships/image" Target="../media/image53.emf"/><Relationship Id="rId3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.xml"/><Relationship Id="rId18" Type="http://schemas.openxmlformats.org/officeDocument/2006/relationships/image" Target="../media/image64.emf"/><Relationship Id="rId26" Type="http://schemas.openxmlformats.org/officeDocument/2006/relationships/image" Target="../media/image68.emf"/><Relationship Id="rId39" Type="http://schemas.openxmlformats.org/officeDocument/2006/relationships/customXml" Target="../ink/ink46.xml"/><Relationship Id="rId21" Type="http://schemas.openxmlformats.org/officeDocument/2006/relationships/customXml" Target="../ink/ink37.xml"/><Relationship Id="rId34" Type="http://schemas.openxmlformats.org/officeDocument/2006/relationships/image" Target="../media/image72.emf"/><Relationship Id="rId42" Type="http://schemas.openxmlformats.org/officeDocument/2006/relationships/image" Target="../media/image76.emf"/><Relationship Id="rId47" Type="http://schemas.openxmlformats.org/officeDocument/2006/relationships/customXml" Target="../ink/ink50.xml"/><Relationship Id="rId50" Type="http://schemas.openxmlformats.org/officeDocument/2006/relationships/image" Target="../media/image80.emf"/><Relationship Id="rId55" Type="http://schemas.openxmlformats.org/officeDocument/2006/relationships/customXml" Target="../ink/ink54.xml"/><Relationship Id="rId63" Type="http://schemas.openxmlformats.org/officeDocument/2006/relationships/customXml" Target="../ink/ink58.xml"/><Relationship Id="rId68" Type="http://schemas.openxmlformats.org/officeDocument/2006/relationships/image" Target="../media/image89.emf"/><Relationship Id="rId76" Type="http://schemas.openxmlformats.org/officeDocument/2006/relationships/image" Target="../media/image93.emf"/><Relationship Id="rId7" Type="http://schemas.openxmlformats.org/officeDocument/2006/relationships/customXml" Target="../ink/ink30.xml"/><Relationship Id="rId71" Type="http://schemas.openxmlformats.org/officeDocument/2006/relationships/customXml" Target="../ink/ink62.xml"/><Relationship Id="rId2" Type="http://schemas.openxmlformats.org/officeDocument/2006/relationships/image" Target="../media/image30.jpg"/><Relationship Id="rId16" Type="http://schemas.openxmlformats.org/officeDocument/2006/relationships/image" Target="../media/image63.emf"/><Relationship Id="rId29" Type="http://schemas.openxmlformats.org/officeDocument/2006/relationships/customXml" Target="../ink/ink41.xml"/><Relationship Id="rId11" Type="http://schemas.openxmlformats.org/officeDocument/2006/relationships/customXml" Target="../ink/ink32.xml"/><Relationship Id="rId24" Type="http://schemas.openxmlformats.org/officeDocument/2006/relationships/image" Target="../media/image67.emf"/><Relationship Id="rId32" Type="http://schemas.openxmlformats.org/officeDocument/2006/relationships/image" Target="../media/image71.emf"/><Relationship Id="rId37" Type="http://schemas.openxmlformats.org/officeDocument/2006/relationships/customXml" Target="../ink/ink45.xml"/><Relationship Id="rId40" Type="http://schemas.openxmlformats.org/officeDocument/2006/relationships/image" Target="../media/image75.emf"/><Relationship Id="rId45" Type="http://schemas.openxmlformats.org/officeDocument/2006/relationships/customXml" Target="../ink/ink49.xml"/><Relationship Id="rId53" Type="http://schemas.openxmlformats.org/officeDocument/2006/relationships/customXml" Target="../ink/ink53.xml"/><Relationship Id="rId58" Type="http://schemas.openxmlformats.org/officeDocument/2006/relationships/image" Target="../media/image84.emf"/><Relationship Id="rId66" Type="http://schemas.openxmlformats.org/officeDocument/2006/relationships/image" Target="../media/image88.emf"/><Relationship Id="rId74" Type="http://schemas.openxmlformats.org/officeDocument/2006/relationships/image" Target="../media/image92.emf"/><Relationship Id="rId79" Type="http://schemas.openxmlformats.org/officeDocument/2006/relationships/customXml" Target="../ink/ink66.xml"/><Relationship Id="rId5" Type="http://schemas.openxmlformats.org/officeDocument/2006/relationships/customXml" Target="../ink/ink29.xml"/><Relationship Id="rId61" Type="http://schemas.openxmlformats.org/officeDocument/2006/relationships/customXml" Target="../ink/ink57.xml"/><Relationship Id="rId10" Type="http://schemas.openxmlformats.org/officeDocument/2006/relationships/image" Target="../media/image60.emf"/><Relationship Id="rId19" Type="http://schemas.openxmlformats.org/officeDocument/2006/relationships/customXml" Target="../ink/ink36.xml"/><Relationship Id="rId31" Type="http://schemas.openxmlformats.org/officeDocument/2006/relationships/customXml" Target="../ink/ink42.xml"/><Relationship Id="rId44" Type="http://schemas.openxmlformats.org/officeDocument/2006/relationships/image" Target="../media/image77.emf"/><Relationship Id="rId52" Type="http://schemas.openxmlformats.org/officeDocument/2006/relationships/image" Target="../media/image81.emf"/><Relationship Id="rId60" Type="http://schemas.openxmlformats.org/officeDocument/2006/relationships/image" Target="../media/image85.emf"/><Relationship Id="rId65" Type="http://schemas.openxmlformats.org/officeDocument/2006/relationships/customXml" Target="../ink/ink59.xml"/><Relationship Id="rId73" Type="http://schemas.openxmlformats.org/officeDocument/2006/relationships/customXml" Target="../ink/ink63.xml"/><Relationship Id="rId78" Type="http://schemas.openxmlformats.org/officeDocument/2006/relationships/image" Target="../media/image94.emf"/><Relationship Id="rId4" Type="http://schemas.openxmlformats.org/officeDocument/2006/relationships/image" Target="../media/image57.emf"/><Relationship Id="rId9" Type="http://schemas.openxmlformats.org/officeDocument/2006/relationships/customXml" Target="../ink/ink31.xml"/><Relationship Id="rId14" Type="http://schemas.openxmlformats.org/officeDocument/2006/relationships/image" Target="../media/image62.emf"/><Relationship Id="rId22" Type="http://schemas.openxmlformats.org/officeDocument/2006/relationships/image" Target="../media/image66.emf"/><Relationship Id="rId27" Type="http://schemas.openxmlformats.org/officeDocument/2006/relationships/customXml" Target="../ink/ink40.xml"/><Relationship Id="rId30" Type="http://schemas.openxmlformats.org/officeDocument/2006/relationships/image" Target="../media/image70.emf"/><Relationship Id="rId35" Type="http://schemas.openxmlformats.org/officeDocument/2006/relationships/customXml" Target="../ink/ink44.xml"/><Relationship Id="rId43" Type="http://schemas.openxmlformats.org/officeDocument/2006/relationships/customXml" Target="../ink/ink48.xml"/><Relationship Id="rId48" Type="http://schemas.openxmlformats.org/officeDocument/2006/relationships/image" Target="../media/image79.emf"/><Relationship Id="rId56" Type="http://schemas.openxmlformats.org/officeDocument/2006/relationships/image" Target="../media/image83.emf"/><Relationship Id="rId64" Type="http://schemas.openxmlformats.org/officeDocument/2006/relationships/image" Target="../media/image87.emf"/><Relationship Id="rId69" Type="http://schemas.openxmlformats.org/officeDocument/2006/relationships/customXml" Target="../ink/ink61.xml"/><Relationship Id="rId77" Type="http://schemas.openxmlformats.org/officeDocument/2006/relationships/customXml" Target="../ink/ink65.xml"/><Relationship Id="rId8" Type="http://schemas.openxmlformats.org/officeDocument/2006/relationships/image" Target="../media/image59.emf"/><Relationship Id="rId51" Type="http://schemas.openxmlformats.org/officeDocument/2006/relationships/customXml" Target="../ink/ink52.xml"/><Relationship Id="rId72" Type="http://schemas.openxmlformats.org/officeDocument/2006/relationships/image" Target="../media/image91.emf"/><Relationship Id="rId80" Type="http://schemas.openxmlformats.org/officeDocument/2006/relationships/image" Target="../media/image95.emf"/><Relationship Id="rId3" Type="http://schemas.openxmlformats.org/officeDocument/2006/relationships/customXml" Target="../ink/ink28.xml"/><Relationship Id="rId12" Type="http://schemas.openxmlformats.org/officeDocument/2006/relationships/image" Target="../media/image61.emf"/><Relationship Id="rId17" Type="http://schemas.openxmlformats.org/officeDocument/2006/relationships/customXml" Target="../ink/ink35.xml"/><Relationship Id="rId25" Type="http://schemas.openxmlformats.org/officeDocument/2006/relationships/customXml" Target="../ink/ink39.xml"/><Relationship Id="rId33" Type="http://schemas.openxmlformats.org/officeDocument/2006/relationships/customXml" Target="../ink/ink43.xml"/><Relationship Id="rId38" Type="http://schemas.openxmlformats.org/officeDocument/2006/relationships/image" Target="../media/image74.emf"/><Relationship Id="rId46" Type="http://schemas.openxmlformats.org/officeDocument/2006/relationships/image" Target="../media/image78.emf"/><Relationship Id="rId59" Type="http://schemas.openxmlformats.org/officeDocument/2006/relationships/customXml" Target="../ink/ink56.xml"/><Relationship Id="rId67" Type="http://schemas.openxmlformats.org/officeDocument/2006/relationships/customXml" Target="../ink/ink60.xml"/><Relationship Id="rId20" Type="http://schemas.openxmlformats.org/officeDocument/2006/relationships/image" Target="../media/image65.emf"/><Relationship Id="rId41" Type="http://schemas.openxmlformats.org/officeDocument/2006/relationships/customXml" Target="../ink/ink47.xml"/><Relationship Id="rId54" Type="http://schemas.openxmlformats.org/officeDocument/2006/relationships/image" Target="../media/image82.emf"/><Relationship Id="rId62" Type="http://schemas.openxmlformats.org/officeDocument/2006/relationships/image" Target="../media/image86.emf"/><Relationship Id="rId70" Type="http://schemas.openxmlformats.org/officeDocument/2006/relationships/image" Target="../media/image90.emf"/><Relationship Id="rId75" Type="http://schemas.openxmlformats.org/officeDocument/2006/relationships/customXml" Target="../ink/ink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15" Type="http://schemas.openxmlformats.org/officeDocument/2006/relationships/customXml" Target="../ink/ink34.xml"/><Relationship Id="rId23" Type="http://schemas.openxmlformats.org/officeDocument/2006/relationships/customXml" Target="../ink/ink38.xml"/><Relationship Id="rId28" Type="http://schemas.openxmlformats.org/officeDocument/2006/relationships/image" Target="../media/image69.emf"/><Relationship Id="rId36" Type="http://schemas.openxmlformats.org/officeDocument/2006/relationships/image" Target="../media/image73.emf"/><Relationship Id="rId49" Type="http://schemas.openxmlformats.org/officeDocument/2006/relationships/customXml" Target="../ink/ink51.xml"/><Relationship Id="rId57" Type="http://schemas.openxmlformats.org/officeDocument/2006/relationships/customXml" Target="../ink/ink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D7999B-F06A-4418-B601-20CF368C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046"/>
            <a:ext cx="13088165" cy="7362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D8EE1C-2517-4F5B-9AB6-4A46EC7C493B}"/>
              </a:ext>
            </a:extLst>
          </p:cNvPr>
          <p:cNvSpPr txBox="1"/>
          <p:nvPr/>
        </p:nvSpPr>
        <p:spPr>
          <a:xfrm>
            <a:off x="9335897" y="1369254"/>
            <a:ext cx="282167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chemeClr val="bg1"/>
                </a:solidFill>
              </a:rPr>
              <a:t>Structured Programming</a:t>
            </a:r>
          </a:p>
          <a:p>
            <a:pPr algn="ctr"/>
            <a:r>
              <a:rPr lang="en-AU" sz="2000" b="1" dirty="0">
                <a:solidFill>
                  <a:schemeClr val="bg1"/>
                </a:solidFill>
              </a:rPr>
              <a:t>COMP 1110</a:t>
            </a:r>
          </a:p>
          <a:p>
            <a:pPr algn="ctr"/>
            <a:r>
              <a:rPr lang="en-AU" sz="2000" b="1" dirty="0">
                <a:solidFill>
                  <a:schemeClr val="bg1"/>
                </a:solidFill>
              </a:rPr>
              <a:t>IQ Focus</a:t>
            </a:r>
          </a:p>
          <a:p>
            <a:pPr algn="ctr"/>
            <a:endParaRPr lang="en-AU" sz="2000" b="1" dirty="0">
              <a:solidFill>
                <a:schemeClr val="bg1"/>
              </a:solidFill>
            </a:endParaRPr>
          </a:p>
          <a:p>
            <a:r>
              <a:rPr lang="en-AU" sz="2000" dirty="0">
                <a:solidFill>
                  <a:schemeClr val="bg1"/>
                </a:solidFill>
              </a:rPr>
              <a:t>Ra Mugattarov u6650903</a:t>
            </a:r>
          </a:p>
          <a:p>
            <a:endParaRPr lang="en-AU" sz="2000" dirty="0">
              <a:solidFill>
                <a:schemeClr val="bg1"/>
              </a:solidFill>
            </a:endParaRPr>
          </a:p>
          <a:p>
            <a:r>
              <a:rPr lang="en-AU" sz="2000" dirty="0" err="1">
                <a:solidFill>
                  <a:schemeClr val="bg1"/>
                </a:solidFill>
              </a:rPr>
              <a:t>Yubeng</a:t>
            </a:r>
            <a:r>
              <a:rPr lang="en-AU" sz="2000" dirty="0">
                <a:solidFill>
                  <a:schemeClr val="bg1"/>
                </a:solidFill>
              </a:rPr>
              <a:t> Liang u6192835</a:t>
            </a:r>
          </a:p>
          <a:p>
            <a:br>
              <a:rPr lang="en-AU" sz="2000" dirty="0">
                <a:solidFill>
                  <a:schemeClr val="bg1"/>
                </a:solidFill>
              </a:rPr>
            </a:br>
            <a:r>
              <a:rPr lang="en-AU" sz="2000" dirty="0" err="1">
                <a:solidFill>
                  <a:schemeClr val="bg1"/>
                </a:solidFill>
              </a:rPr>
              <a:t>Baoyu</a:t>
            </a:r>
            <a:r>
              <a:rPr lang="en-AU" sz="2000" dirty="0">
                <a:solidFill>
                  <a:schemeClr val="bg1"/>
                </a:solidFill>
              </a:rPr>
              <a:t> Ma u6918231</a:t>
            </a:r>
          </a:p>
          <a:p>
            <a:pPr algn="ctr"/>
            <a:endParaRPr lang="en-AU" sz="2000" dirty="0">
              <a:solidFill>
                <a:schemeClr val="bg1"/>
              </a:solidFill>
            </a:endParaRPr>
          </a:p>
          <a:p>
            <a:pPr algn="ctr"/>
            <a:endParaRPr lang="en-AU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8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5ABC8-71FF-4316-9004-2AB42F14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76665"/>
            <a:ext cx="12683849" cy="71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DD56F8-13F8-4BC0-9609-4E995BE30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39151"/>
            <a:ext cx="12617157" cy="70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1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3992A-19E3-43BC-A2FE-E90E922E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2935"/>
            <a:ext cx="12783884" cy="719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04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6CD2E6-922C-4D63-A936-492B1E58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76665"/>
            <a:ext cx="12683849" cy="713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84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AF766E-EB04-480E-A3E0-05539957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8246"/>
            <a:ext cx="12775548" cy="718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2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DB3906-E0C4-4BD8-9E28-CBDD5047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04800"/>
            <a:ext cx="12733867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74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34CAD-31BE-4AAA-8AE0-5495F245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95422"/>
            <a:ext cx="12717195" cy="71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2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FC9341-D795-407D-AF84-95B28484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7286"/>
            <a:ext cx="12667175" cy="71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68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7E43F6-96B7-49D8-96F6-E402CB70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95422"/>
            <a:ext cx="12717195" cy="715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8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01A65C-FEFE-4B73-B2BB-4ED6880D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92784"/>
            <a:ext cx="12712505" cy="71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3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0EFAAD-F3F4-4892-9C6D-BAF39C44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3220"/>
            <a:ext cx="12754708" cy="717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6629E4-A98C-4223-AD04-918DC37C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14178"/>
            <a:ext cx="12750539" cy="71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33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6027E-4B82-4F01-9096-E82C36F52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5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3DAE4-B739-407C-BC52-9ACF22C10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33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B13D36-5489-4F57-BE51-C4821795D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6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76C06-CCCB-438C-AFB5-F9D9F305D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21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87277-7304-476F-B033-799D5D3A0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63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C49A9-7098-4A73-B46E-32260F3DF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57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45116-5C89-4200-80FF-120277564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30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148A-309F-40BE-869D-35AFB1A2A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2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F4602E-8BCC-4DB5-B810-1CFD36FC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6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6E7B5-2287-41AA-9C0A-ED029849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67286"/>
            <a:ext cx="12667175" cy="712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06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61D0C-5964-4611-B8C3-4EC3AD214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93"/>
            <a:ext cx="12192000" cy="6724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0DE4D-E69E-46D6-BC0D-F6DBD4FA3D29}"/>
              </a:ext>
            </a:extLst>
          </p:cNvPr>
          <p:cNvSpPr txBox="1"/>
          <p:nvPr/>
        </p:nvSpPr>
        <p:spPr>
          <a:xfrm>
            <a:off x="356381" y="600221"/>
            <a:ext cx="567396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256417 challenges have 0 solutions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4006 challenges have 1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1180 challenges have 2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250 challenges have 3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145 challenges have 4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65 challenges have 5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40 challenges have 6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10 challenges have 7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17 challenges have 8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833A7-74C7-4915-84E8-2853C1A397DD}"/>
              </a:ext>
            </a:extLst>
          </p:cNvPr>
          <p:cNvSpPr txBox="1"/>
          <p:nvPr/>
        </p:nvSpPr>
        <p:spPr>
          <a:xfrm>
            <a:off x="6260123" y="600221"/>
            <a:ext cx="5237524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3 challenges have 9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5 challenges have 10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1 challenges have 11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3 challenges have 12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0 challenges have 13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1 challenges have 14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0 challenges have 15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0 challenges have 16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0 challenges have 17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0 challenges have 18 solutions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1 challenges have 19 solutions</a:t>
            </a:r>
            <a:endParaRPr lang="en-AU" sz="3200" dirty="0">
              <a:solidFill>
                <a:schemeClr val="bg1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042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6B79DF-55E0-45DC-A5FC-BC1168981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00111"/>
            <a:ext cx="12725531" cy="71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30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61D0C-5964-4611-B8C3-4EC3AD214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8" name="墨迹 88">
                <a:extLst>
                  <a:ext uri="{FF2B5EF4-FFF2-40B4-BE49-F238E27FC236}">
                    <a16:creationId xmlns:a16="http://schemas.microsoft.com/office/drawing/2014/main" id="{53420250-5A80-6241-B6B9-A6D5FA1D9EE0}"/>
                  </a:ext>
                </a:extLst>
              </p14:cNvPr>
              <p14:cNvContentPartPr/>
              <p14:nvPr/>
            </p14:nvContentPartPr>
            <p14:xfrm>
              <a:off x="3612700" y="310671"/>
              <a:ext cx="2427120" cy="861480"/>
            </p14:xfrm>
          </p:contentPart>
        </mc:Choice>
        <mc:Fallback xmlns="">
          <p:pic>
            <p:nvPicPr>
              <p:cNvPr id="88" name="墨迹 88">
                <a:extLst>
                  <a:ext uri="{FF2B5EF4-FFF2-40B4-BE49-F238E27FC236}">
                    <a16:creationId xmlns:a16="http://schemas.microsoft.com/office/drawing/2014/main" id="{53420250-5A80-6241-B6B9-A6D5FA1D9E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1745" y="279711"/>
                <a:ext cx="2488311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9" name="墨迹 99">
                <a:extLst>
                  <a:ext uri="{FF2B5EF4-FFF2-40B4-BE49-F238E27FC236}">
                    <a16:creationId xmlns:a16="http://schemas.microsoft.com/office/drawing/2014/main" id="{2BD9CEBC-8A69-E942-8527-FF6386EE87D1}"/>
                  </a:ext>
                </a:extLst>
              </p14:cNvPr>
              <p14:cNvContentPartPr/>
              <p14:nvPr/>
            </p14:nvContentPartPr>
            <p14:xfrm>
              <a:off x="6165100" y="390951"/>
              <a:ext cx="2303280" cy="454680"/>
            </p14:xfrm>
          </p:contentPart>
        </mc:Choice>
        <mc:Fallback xmlns="">
          <p:pic>
            <p:nvPicPr>
              <p:cNvPr id="99" name="墨迹 99">
                <a:extLst>
                  <a:ext uri="{FF2B5EF4-FFF2-40B4-BE49-F238E27FC236}">
                    <a16:creationId xmlns:a16="http://schemas.microsoft.com/office/drawing/2014/main" id="{2BD9CEBC-8A69-E942-8527-FF6386EE87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34140" y="359991"/>
                <a:ext cx="2364480" cy="515880"/>
              </a:xfrm>
              <a:prstGeom prst="rect">
                <a:avLst/>
              </a:prstGeom>
            </p:spPr>
          </p:pic>
        </mc:Fallback>
      </mc:AlternateContent>
      <p:pic>
        <p:nvPicPr>
          <p:cNvPr id="48" name="图片 47" descr="图片包含 游戏机, 计算器, 键盘, 电脑&#10;&#10;描述已自动生成">
            <a:extLst>
              <a:ext uri="{FF2B5EF4-FFF2-40B4-BE49-F238E27FC236}">
                <a16:creationId xmlns:a16="http://schemas.microsoft.com/office/drawing/2014/main" id="{2C9592C0-8869-4B80-83B6-D122831D7C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56" y="1172151"/>
            <a:ext cx="3272430" cy="2256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F8256E7-D83F-C343-BD86-A007A8841827}"/>
                  </a:ext>
                </a:extLst>
              </p14:cNvPr>
              <p14:cNvContentPartPr/>
              <p14:nvPr/>
            </p14:nvContentPartPr>
            <p14:xfrm>
              <a:off x="349660" y="1368289"/>
              <a:ext cx="50040" cy="268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F8256E7-D83F-C343-BD86-A007A88418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180" y="1352809"/>
                <a:ext cx="806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墨迹 11">
                <a:extLst>
                  <a:ext uri="{FF2B5EF4-FFF2-40B4-BE49-F238E27FC236}">
                    <a16:creationId xmlns:a16="http://schemas.microsoft.com/office/drawing/2014/main" id="{1A1ADD6A-429F-904F-8EA8-C72ADE5E2276}"/>
                  </a:ext>
                </a:extLst>
              </p14:cNvPr>
              <p14:cNvContentPartPr/>
              <p14:nvPr/>
            </p14:nvContentPartPr>
            <p14:xfrm>
              <a:off x="281260" y="1355689"/>
              <a:ext cx="1089720" cy="498240"/>
            </p14:xfrm>
          </p:contentPart>
        </mc:Choice>
        <mc:Fallback xmlns="">
          <p:pic>
            <p:nvPicPr>
              <p:cNvPr id="11" name="墨迹 11">
                <a:extLst>
                  <a:ext uri="{FF2B5EF4-FFF2-40B4-BE49-F238E27FC236}">
                    <a16:creationId xmlns:a16="http://schemas.microsoft.com/office/drawing/2014/main" id="{1A1ADD6A-429F-904F-8EA8-C72ADE5E22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785" y="1340209"/>
                <a:ext cx="112031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墨迹 33">
                <a:extLst>
                  <a:ext uri="{FF2B5EF4-FFF2-40B4-BE49-F238E27FC236}">
                    <a16:creationId xmlns:a16="http://schemas.microsoft.com/office/drawing/2014/main" id="{615EF97F-7723-3D4F-A15D-9A378337E737}"/>
                  </a:ext>
                </a:extLst>
              </p14:cNvPr>
              <p14:cNvContentPartPr/>
              <p14:nvPr/>
            </p14:nvContentPartPr>
            <p14:xfrm>
              <a:off x="1694260" y="1374409"/>
              <a:ext cx="2385000" cy="498600"/>
            </p14:xfrm>
          </p:contentPart>
        </mc:Choice>
        <mc:Fallback xmlns="">
          <p:pic>
            <p:nvPicPr>
              <p:cNvPr id="33" name="墨迹 33">
                <a:extLst>
                  <a:ext uri="{FF2B5EF4-FFF2-40B4-BE49-F238E27FC236}">
                    <a16:creationId xmlns:a16="http://schemas.microsoft.com/office/drawing/2014/main" id="{615EF97F-7723-3D4F-A15D-9A378337E7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78778" y="1358929"/>
                <a:ext cx="2415605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B580A6F4-9F2B-204B-AD9F-84DFBBB30A0D}"/>
                  </a:ext>
                </a:extLst>
              </p14:cNvPr>
              <p14:cNvContentPartPr/>
              <p14:nvPr/>
            </p14:nvContentPartPr>
            <p14:xfrm>
              <a:off x="4115980" y="1467649"/>
              <a:ext cx="19080" cy="1908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B580A6F4-9F2B-204B-AD9F-84DFBBB30A0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00500" y="1452169"/>
                <a:ext cx="49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457F9576-D186-7842-9EBB-546616C871C0}"/>
                  </a:ext>
                </a:extLst>
              </p14:cNvPr>
              <p14:cNvContentPartPr/>
              <p14:nvPr/>
            </p14:nvContentPartPr>
            <p14:xfrm>
              <a:off x="4091140" y="1586089"/>
              <a:ext cx="37800" cy="648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457F9576-D186-7842-9EBB-546616C871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75511" y="1571424"/>
                <a:ext cx="68694" cy="35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9" name="墨迹 71">
                <a:extLst>
                  <a:ext uri="{FF2B5EF4-FFF2-40B4-BE49-F238E27FC236}">
                    <a16:creationId xmlns:a16="http://schemas.microsoft.com/office/drawing/2014/main" id="{7D514783-2BAB-7543-AA6E-216816282AA0}"/>
                  </a:ext>
                </a:extLst>
              </p14:cNvPr>
              <p14:cNvContentPartPr/>
              <p14:nvPr/>
            </p14:nvContentPartPr>
            <p14:xfrm>
              <a:off x="3991780" y="1841329"/>
              <a:ext cx="2035800" cy="536040"/>
            </p14:xfrm>
          </p:contentPart>
        </mc:Choice>
        <mc:Fallback xmlns="">
          <p:pic>
            <p:nvPicPr>
              <p:cNvPr id="69" name="墨迹 71">
                <a:extLst>
                  <a:ext uri="{FF2B5EF4-FFF2-40B4-BE49-F238E27FC236}">
                    <a16:creationId xmlns:a16="http://schemas.microsoft.com/office/drawing/2014/main" id="{7D514783-2BAB-7543-AA6E-216816282A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76303" y="1825849"/>
                <a:ext cx="2066395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0" name="墨迹 72">
                <a:extLst>
                  <a:ext uri="{FF2B5EF4-FFF2-40B4-BE49-F238E27FC236}">
                    <a16:creationId xmlns:a16="http://schemas.microsoft.com/office/drawing/2014/main" id="{2D48D9CC-ACBC-474A-99A8-EB542BE4FEF1}"/>
                  </a:ext>
                </a:extLst>
              </p14:cNvPr>
              <p14:cNvContentPartPr/>
              <p14:nvPr/>
            </p14:nvContentPartPr>
            <p14:xfrm>
              <a:off x="2193220" y="1897489"/>
              <a:ext cx="1499760" cy="355320"/>
            </p14:xfrm>
          </p:contentPart>
        </mc:Choice>
        <mc:Fallback xmlns="">
          <p:pic>
            <p:nvPicPr>
              <p:cNvPr id="70" name="墨迹 72">
                <a:extLst>
                  <a:ext uri="{FF2B5EF4-FFF2-40B4-BE49-F238E27FC236}">
                    <a16:creationId xmlns:a16="http://schemas.microsoft.com/office/drawing/2014/main" id="{2D48D9CC-ACBC-474A-99A8-EB542BE4FE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77744" y="1882009"/>
                <a:ext cx="1530353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墨迹 73">
                <a:extLst>
                  <a:ext uri="{FF2B5EF4-FFF2-40B4-BE49-F238E27FC236}">
                    <a16:creationId xmlns:a16="http://schemas.microsoft.com/office/drawing/2014/main" id="{0D4EC364-2B5A-8A40-9783-3D4B9A4FA1E7}"/>
                  </a:ext>
                </a:extLst>
              </p14:cNvPr>
              <p14:cNvContentPartPr/>
              <p14:nvPr/>
            </p14:nvContentPartPr>
            <p14:xfrm>
              <a:off x="1277380" y="1928449"/>
              <a:ext cx="728640" cy="379440"/>
            </p14:xfrm>
          </p:contentPart>
        </mc:Choice>
        <mc:Fallback xmlns="">
          <p:pic>
            <p:nvPicPr>
              <p:cNvPr id="71" name="墨迹 73">
                <a:extLst>
                  <a:ext uri="{FF2B5EF4-FFF2-40B4-BE49-F238E27FC236}">
                    <a16:creationId xmlns:a16="http://schemas.microsoft.com/office/drawing/2014/main" id="{0D4EC364-2B5A-8A40-9783-3D4B9A4FA1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61908" y="1912969"/>
                <a:ext cx="759225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墨迹 78">
                <a:extLst>
                  <a:ext uri="{FF2B5EF4-FFF2-40B4-BE49-F238E27FC236}">
                    <a16:creationId xmlns:a16="http://schemas.microsoft.com/office/drawing/2014/main" id="{5750EBFA-E4D6-3C4C-A4F2-F4034FAC8D2B}"/>
                  </a:ext>
                </a:extLst>
              </p14:cNvPr>
              <p14:cNvContentPartPr/>
              <p14:nvPr/>
            </p14:nvContentPartPr>
            <p14:xfrm>
              <a:off x="6351220" y="1399969"/>
              <a:ext cx="1675080" cy="640800"/>
            </p14:xfrm>
          </p:contentPart>
        </mc:Choice>
        <mc:Fallback xmlns="">
          <p:pic>
            <p:nvPicPr>
              <p:cNvPr id="78" name="墨迹 78">
                <a:extLst>
                  <a:ext uri="{FF2B5EF4-FFF2-40B4-BE49-F238E27FC236}">
                    <a16:creationId xmlns:a16="http://schemas.microsoft.com/office/drawing/2014/main" id="{5750EBFA-E4D6-3C4C-A4F2-F4034FAC8D2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35740" y="1384489"/>
                <a:ext cx="170568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4" name="墨迹 84">
                <a:extLst>
                  <a:ext uri="{FF2B5EF4-FFF2-40B4-BE49-F238E27FC236}">
                    <a16:creationId xmlns:a16="http://schemas.microsoft.com/office/drawing/2014/main" id="{554D3850-251F-7149-8909-67F0F19196D3}"/>
                  </a:ext>
                </a:extLst>
              </p14:cNvPr>
              <p14:cNvContentPartPr/>
              <p14:nvPr/>
            </p14:nvContentPartPr>
            <p14:xfrm>
              <a:off x="6351220" y="988489"/>
              <a:ext cx="2658600" cy="1027440"/>
            </p14:xfrm>
          </p:contentPart>
        </mc:Choice>
        <mc:Fallback xmlns="">
          <p:pic>
            <p:nvPicPr>
              <p:cNvPr id="84" name="墨迹 84">
                <a:extLst>
                  <a:ext uri="{FF2B5EF4-FFF2-40B4-BE49-F238E27FC236}">
                    <a16:creationId xmlns:a16="http://schemas.microsoft.com/office/drawing/2014/main" id="{554D3850-251F-7149-8909-67F0F19196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35740" y="973014"/>
                <a:ext cx="2689200" cy="105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5" name="墨迹 117">
                <a:extLst>
                  <a:ext uri="{FF2B5EF4-FFF2-40B4-BE49-F238E27FC236}">
                    <a16:creationId xmlns:a16="http://schemas.microsoft.com/office/drawing/2014/main" id="{8DC35178-123F-3B4B-9540-250B0F552A0D}"/>
                  </a:ext>
                </a:extLst>
              </p14:cNvPr>
              <p14:cNvContentPartPr/>
              <p14:nvPr/>
            </p14:nvContentPartPr>
            <p14:xfrm>
              <a:off x="4589380" y="3914569"/>
              <a:ext cx="37440" cy="99720"/>
            </p14:xfrm>
          </p:contentPart>
        </mc:Choice>
        <mc:Fallback xmlns="">
          <p:pic>
            <p:nvPicPr>
              <p:cNvPr id="115" name="墨迹 117">
                <a:extLst>
                  <a:ext uri="{FF2B5EF4-FFF2-40B4-BE49-F238E27FC236}">
                    <a16:creationId xmlns:a16="http://schemas.microsoft.com/office/drawing/2014/main" id="{8DC35178-123F-3B4B-9540-250B0F552A0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74047" y="3899145"/>
                <a:ext cx="67749" cy="13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6" name="墨迹 118">
                <a:extLst>
                  <a:ext uri="{FF2B5EF4-FFF2-40B4-BE49-F238E27FC236}">
                    <a16:creationId xmlns:a16="http://schemas.microsoft.com/office/drawing/2014/main" id="{02EE86F9-191B-E842-A52E-6F5EA5F19AD0}"/>
                  </a:ext>
                </a:extLst>
              </p14:cNvPr>
              <p14:cNvContentPartPr/>
              <p14:nvPr/>
            </p14:nvContentPartPr>
            <p14:xfrm>
              <a:off x="1787860" y="3839689"/>
              <a:ext cx="2621520" cy="536040"/>
            </p14:xfrm>
          </p:contentPart>
        </mc:Choice>
        <mc:Fallback xmlns="">
          <p:pic>
            <p:nvPicPr>
              <p:cNvPr id="116" name="墨迹 118">
                <a:extLst>
                  <a:ext uri="{FF2B5EF4-FFF2-40B4-BE49-F238E27FC236}">
                    <a16:creationId xmlns:a16="http://schemas.microsoft.com/office/drawing/2014/main" id="{02EE86F9-191B-E842-A52E-6F5EA5F19A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2380" y="3824199"/>
                <a:ext cx="2652120" cy="5666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7" name="墨迹 119">
                <a:extLst>
                  <a:ext uri="{FF2B5EF4-FFF2-40B4-BE49-F238E27FC236}">
                    <a16:creationId xmlns:a16="http://schemas.microsoft.com/office/drawing/2014/main" id="{A777BBDA-76F3-8746-B538-C0F9DDBDED09}"/>
                  </a:ext>
                </a:extLst>
              </p14:cNvPr>
              <p14:cNvContentPartPr/>
              <p14:nvPr/>
            </p14:nvContentPartPr>
            <p14:xfrm>
              <a:off x="418060" y="3877129"/>
              <a:ext cx="996480" cy="467280"/>
            </p14:xfrm>
          </p:contentPart>
        </mc:Choice>
        <mc:Fallback xmlns="">
          <p:pic>
            <p:nvPicPr>
              <p:cNvPr id="117" name="墨迹 119">
                <a:extLst>
                  <a:ext uri="{FF2B5EF4-FFF2-40B4-BE49-F238E27FC236}">
                    <a16:creationId xmlns:a16="http://schemas.microsoft.com/office/drawing/2014/main" id="{A777BBDA-76F3-8746-B538-C0F9DDBDED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2580" y="3861649"/>
                <a:ext cx="102708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9" name="墨迹 129">
                <a:extLst>
                  <a:ext uri="{FF2B5EF4-FFF2-40B4-BE49-F238E27FC236}">
                    <a16:creationId xmlns:a16="http://schemas.microsoft.com/office/drawing/2014/main" id="{45936281-ABE1-9C45-8B9A-55110187DA63}"/>
                  </a:ext>
                </a:extLst>
              </p14:cNvPr>
              <p14:cNvContentPartPr/>
              <p14:nvPr/>
            </p14:nvContentPartPr>
            <p14:xfrm>
              <a:off x="1183780" y="4642849"/>
              <a:ext cx="940680" cy="392400"/>
            </p14:xfrm>
          </p:contentPart>
        </mc:Choice>
        <mc:Fallback xmlns="">
          <p:pic>
            <p:nvPicPr>
              <p:cNvPr id="129" name="墨迹 129">
                <a:extLst>
                  <a:ext uri="{FF2B5EF4-FFF2-40B4-BE49-F238E27FC236}">
                    <a16:creationId xmlns:a16="http://schemas.microsoft.com/office/drawing/2014/main" id="{45936281-ABE1-9C45-8B9A-55110187DA6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68294" y="4627383"/>
                <a:ext cx="971292" cy="422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1" name="墨迹 153">
                <a:extLst>
                  <a:ext uri="{FF2B5EF4-FFF2-40B4-BE49-F238E27FC236}">
                    <a16:creationId xmlns:a16="http://schemas.microsoft.com/office/drawing/2014/main" id="{6B60F154-A36A-8944-A87A-F8F57684A8D7}"/>
                  </a:ext>
                </a:extLst>
              </p14:cNvPr>
              <p14:cNvContentPartPr/>
              <p14:nvPr/>
            </p14:nvContentPartPr>
            <p14:xfrm>
              <a:off x="4738780" y="4418569"/>
              <a:ext cx="977760" cy="528840"/>
            </p14:xfrm>
          </p:contentPart>
        </mc:Choice>
        <mc:Fallback xmlns="">
          <p:pic>
            <p:nvPicPr>
              <p:cNvPr id="151" name="墨迹 153">
                <a:extLst>
                  <a:ext uri="{FF2B5EF4-FFF2-40B4-BE49-F238E27FC236}">
                    <a16:creationId xmlns:a16="http://schemas.microsoft.com/office/drawing/2014/main" id="{6B60F154-A36A-8944-A87A-F8F57684A8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23300" y="4403089"/>
                <a:ext cx="100836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2" name="墨迹 154">
                <a:extLst>
                  <a:ext uri="{FF2B5EF4-FFF2-40B4-BE49-F238E27FC236}">
                    <a16:creationId xmlns:a16="http://schemas.microsoft.com/office/drawing/2014/main" id="{B5C6DF95-0138-8344-B7A1-CAF5C6C5AAE6}"/>
                  </a:ext>
                </a:extLst>
              </p14:cNvPr>
              <p14:cNvContentPartPr/>
              <p14:nvPr/>
            </p14:nvContentPartPr>
            <p14:xfrm>
              <a:off x="4122460" y="4586689"/>
              <a:ext cx="373680" cy="261720"/>
            </p14:xfrm>
          </p:contentPart>
        </mc:Choice>
        <mc:Fallback xmlns="">
          <p:pic>
            <p:nvPicPr>
              <p:cNvPr id="152" name="墨迹 154">
                <a:extLst>
                  <a:ext uri="{FF2B5EF4-FFF2-40B4-BE49-F238E27FC236}">
                    <a16:creationId xmlns:a16="http://schemas.microsoft.com/office/drawing/2014/main" id="{B5C6DF95-0138-8344-B7A1-CAF5C6C5AAE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06995" y="4571209"/>
                <a:ext cx="404251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3" name="墨迹 155">
                <a:extLst>
                  <a:ext uri="{FF2B5EF4-FFF2-40B4-BE49-F238E27FC236}">
                    <a16:creationId xmlns:a16="http://schemas.microsoft.com/office/drawing/2014/main" id="{67873831-2A80-6547-8A72-610E62DA36EC}"/>
                  </a:ext>
                </a:extLst>
              </p14:cNvPr>
              <p14:cNvContentPartPr/>
              <p14:nvPr/>
            </p14:nvContentPartPr>
            <p14:xfrm>
              <a:off x="2397700" y="4418569"/>
              <a:ext cx="1482480" cy="591840"/>
            </p14:xfrm>
          </p:contentPart>
        </mc:Choice>
        <mc:Fallback xmlns="">
          <p:pic>
            <p:nvPicPr>
              <p:cNvPr id="153" name="墨迹 155">
                <a:extLst>
                  <a:ext uri="{FF2B5EF4-FFF2-40B4-BE49-F238E27FC236}">
                    <a16:creationId xmlns:a16="http://schemas.microsoft.com/office/drawing/2014/main" id="{67873831-2A80-6547-8A72-610E62DA36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82216" y="4403089"/>
                <a:ext cx="1513087" cy="622440"/>
              </a:xfrm>
              <a:prstGeom prst="rect">
                <a:avLst/>
              </a:prstGeom>
            </p:spPr>
          </p:pic>
        </mc:Fallback>
      </mc:AlternateContent>
      <p:pic>
        <p:nvPicPr>
          <p:cNvPr id="163" name="图片 162" descr="图片包含 游戏机, 计算器, 键盘, 电脑&#10;&#10;描述已自动生成">
            <a:extLst>
              <a:ext uri="{FF2B5EF4-FFF2-40B4-BE49-F238E27FC236}">
                <a16:creationId xmlns:a16="http://schemas.microsoft.com/office/drawing/2014/main" id="{D2F82568-6AEE-C24A-962D-4D58C9A88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56" y="3818984"/>
            <a:ext cx="3272430" cy="22568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C4E32E75-DF84-3447-99FA-3F8F85113AC4}"/>
                  </a:ext>
                </a:extLst>
              </p14:cNvPr>
              <p14:cNvContentPartPr/>
              <p14:nvPr/>
            </p14:nvContentPartPr>
            <p14:xfrm>
              <a:off x="8953300" y="4549249"/>
              <a:ext cx="1176840" cy="114588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C4E32E75-DF84-3447-99FA-3F8F85113AC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7820" y="4533769"/>
                <a:ext cx="1207440" cy="11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墨迹 167">
                <a:extLst>
                  <a:ext uri="{FF2B5EF4-FFF2-40B4-BE49-F238E27FC236}">
                    <a16:creationId xmlns:a16="http://schemas.microsoft.com/office/drawing/2014/main" id="{0982911C-7B91-5941-8550-0043A2949B51}"/>
                  </a:ext>
                </a:extLst>
              </p14:cNvPr>
              <p14:cNvContentPartPr/>
              <p14:nvPr/>
            </p14:nvContentPartPr>
            <p14:xfrm>
              <a:off x="5859100" y="4094929"/>
              <a:ext cx="3972600" cy="554400"/>
            </p14:xfrm>
          </p:contentPart>
        </mc:Choice>
        <mc:Fallback xmlns="">
          <p:pic>
            <p:nvPicPr>
              <p:cNvPr id="167" name="墨迹 167">
                <a:extLst>
                  <a:ext uri="{FF2B5EF4-FFF2-40B4-BE49-F238E27FC236}">
                    <a16:creationId xmlns:a16="http://schemas.microsoft.com/office/drawing/2014/main" id="{0982911C-7B91-5941-8550-0043A2949B5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38578" y="4074409"/>
                <a:ext cx="4008243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7" name="墨迹 177">
                <a:extLst>
                  <a:ext uri="{FF2B5EF4-FFF2-40B4-BE49-F238E27FC236}">
                    <a16:creationId xmlns:a16="http://schemas.microsoft.com/office/drawing/2014/main" id="{C832EA0D-BDFE-5E47-BE8B-72464711666A}"/>
                  </a:ext>
                </a:extLst>
              </p14:cNvPr>
              <p14:cNvContentPartPr/>
              <p14:nvPr/>
            </p14:nvContentPartPr>
            <p14:xfrm>
              <a:off x="1887220" y="5059729"/>
              <a:ext cx="299520" cy="598320"/>
            </p14:xfrm>
          </p:contentPart>
        </mc:Choice>
        <mc:Fallback xmlns="">
          <p:pic>
            <p:nvPicPr>
              <p:cNvPr id="177" name="墨迹 177">
                <a:extLst>
                  <a:ext uri="{FF2B5EF4-FFF2-40B4-BE49-F238E27FC236}">
                    <a16:creationId xmlns:a16="http://schemas.microsoft.com/office/drawing/2014/main" id="{C832EA0D-BDFE-5E47-BE8B-72464711666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71721" y="5044240"/>
                <a:ext cx="330157" cy="628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1" name="墨迹 205">
                <a:extLst>
                  <a:ext uri="{FF2B5EF4-FFF2-40B4-BE49-F238E27FC236}">
                    <a16:creationId xmlns:a16="http://schemas.microsoft.com/office/drawing/2014/main" id="{2840C442-1C4F-6C47-B680-5C00F4AB33D2}"/>
                  </a:ext>
                </a:extLst>
              </p14:cNvPr>
              <p14:cNvContentPartPr/>
              <p14:nvPr/>
            </p14:nvContentPartPr>
            <p14:xfrm>
              <a:off x="5205700" y="5881609"/>
              <a:ext cx="865440" cy="336600"/>
            </p14:xfrm>
          </p:contentPart>
        </mc:Choice>
        <mc:Fallback xmlns="">
          <p:pic>
            <p:nvPicPr>
              <p:cNvPr id="201" name="墨迹 205">
                <a:extLst>
                  <a:ext uri="{FF2B5EF4-FFF2-40B4-BE49-F238E27FC236}">
                    <a16:creationId xmlns:a16="http://schemas.microsoft.com/office/drawing/2014/main" id="{2840C442-1C4F-6C47-B680-5C00F4AB33D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90226" y="5866112"/>
                <a:ext cx="896027" cy="367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2" name="墨迹 206">
                <a:extLst>
                  <a:ext uri="{FF2B5EF4-FFF2-40B4-BE49-F238E27FC236}">
                    <a16:creationId xmlns:a16="http://schemas.microsoft.com/office/drawing/2014/main" id="{0A5E94E8-C5F3-364F-9F2F-702A296CA588}"/>
                  </a:ext>
                </a:extLst>
              </p14:cNvPr>
              <p14:cNvContentPartPr/>
              <p14:nvPr/>
            </p14:nvContentPartPr>
            <p14:xfrm>
              <a:off x="4066300" y="5766769"/>
              <a:ext cx="884160" cy="594000"/>
            </p14:xfrm>
          </p:contentPart>
        </mc:Choice>
        <mc:Fallback xmlns="">
          <p:pic>
            <p:nvPicPr>
              <p:cNvPr id="202" name="墨迹 206">
                <a:extLst>
                  <a:ext uri="{FF2B5EF4-FFF2-40B4-BE49-F238E27FC236}">
                    <a16:creationId xmlns:a16="http://schemas.microsoft.com/office/drawing/2014/main" id="{0A5E94E8-C5F3-364F-9F2F-702A296CA58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50820" y="5751280"/>
                <a:ext cx="914760" cy="62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03" name="墨迹 207">
                <a:extLst>
                  <a:ext uri="{FF2B5EF4-FFF2-40B4-BE49-F238E27FC236}">
                    <a16:creationId xmlns:a16="http://schemas.microsoft.com/office/drawing/2014/main" id="{E8BF9409-E5B3-3D4A-ACA4-3CBE3B222331}"/>
                  </a:ext>
                </a:extLst>
              </p14:cNvPr>
              <p14:cNvContentPartPr/>
              <p14:nvPr/>
            </p14:nvContentPartPr>
            <p14:xfrm>
              <a:off x="2796220" y="5869369"/>
              <a:ext cx="843480" cy="380160"/>
            </p14:xfrm>
          </p:contentPart>
        </mc:Choice>
        <mc:Fallback xmlns="">
          <p:pic>
            <p:nvPicPr>
              <p:cNvPr id="203" name="墨迹 207">
                <a:extLst>
                  <a:ext uri="{FF2B5EF4-FFF2-40B4-BE49-F238E27FC236}">
                    <a16:creationId xmlns:a16="http://schemas.microsoft.com/office/drawing/2014/main" id="{E8BF9409-E5B3-3D4A-ACA4-3CBE3B22233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80740" y="5853889"/>
                <a:ext cx="8740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04" name="墨迹 208">
                <a:extLst>
                  <a:ext uri="{FF2B5EF4-FFF2-40B4-BE49-F238E27FC236}">
                    <a16:creationId xmlns:a16="http://schemas.microsoft.com/office/drawing/2014/main" id="{B5B72456-28E1-BD46-A5FC-9D700C6F988D}"/>
                  </a:ext>
                </a:extLst>
              </p14:cNvPr>
              <p14:cNvContentPartPr/>
              <p14:nvPr/>
            </p14:nvContentPartPr>
            <p14:xfrm>
              <a:off x="2049220" y="5987449"/>
              <a:ext cx="405000" cy="318240"/>
            </p14:xfrm>
          </p:contentPart>
        </mc:Choice>
        <mc:Fallback xmlns="">
          <p:pic>
            <p:nvPicPr>
              <p:cNvPr id="204" name="墨迹 208">
                <a:extLst>
                  <a:ext uri="{FF2B5EF4-FFF2-40B4-BE49-F238E27FC236}">
                    <a16:creationId xmlns:a16="http://schemas.microsoft.com/office/drawing/2014/main" id="{B5B72456-28E1-BD46-A5FC-9D700C6F988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33740" y="5971951"/>
                <a:ext cx="435600" cy="348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05" name="墨迹 209">
                <a:extLst>
                  <a:ext uri="{FF2B5EF4-FFF2-40B4-BE49-F238E27FC236}">
                    <a16:creationId xmlns:a16="http://schemas.microsoft.com/office/drawing/2014/main" id="{5A10B3D5-7C97-5F47-902B-DD3296BF717D}"/>
                  </a:ext>
                </a:extLst>
              </p14:cNvPr>
              <p14:cNvContentPartPr/>
              <p14:nvPr/>
            </p14:nvContentPartPr>
            <p14:xfrm>
              <a:off x="742060" y="5794489"/>
              <a:ext cx="840600" cy="516960"/>
            </p14:xfrm>
          </p:contentPart>
        </mc:Choice>
        <mc:Fallback xmlns="">
          <p:pic>
            <p:nvPicPr>
              <p:cNvPr id="205" name="墨迹 209">
                <a:extLst>
                  <a:ext uri="{FF2B5EF4-FFF2-40B4-BE49-F238E27FC236}">
                    <a16:creationId xmlns:a16="http://schemas.microsoft.com/office/drawing/2014/main" id="{5A10B3D5-7C97-5F47-902B-DD3296BF717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6587" y="5779009"/>
                <a:ext cx="871187" cy="5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326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361D0C-5964-4611-B8C3-4EC3AD214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91" y="0"/>
            <a:ext cx="12192000" cy="6724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8">
                <a:extLst>
                  <a:ext uri="{FF2B5EF4-FFF2-40B4-BE49-F238E27FC236}">
                    <a16:creationId xmlns:a16="http://schemas.microsoft.com/office/drawing/2014/main" id="{9B9057D3-62A5-434C-8DE0-617411CB274D}"/>
                  </a:ext>
                </a:extLst>
              </p14:cNvPr>
              <p14:cNvContentPartPr/>
              <p14:nvPr/>
            </p14:nvContentPartPr>
            <p14:xfrm>
              <a:off x="3705940" y="297289"/>
              <a:ext cx="429840" cy="460440"/>
            </p14:xfrm>
          </p:contentPart>
        </mc:Choice>
        <mc:Fallback xmlns="">
          <p:pic>
            <p:nvPicPr>
              <p:cNvPr id="8" name="墨迹 8">
                <a:extLst>
                  <a:ext uri="{FF2B5EF4-FFF2-40B4-BE49-F238E27FC236}">
                    <a16:creationId xmlns:a16="http://schemas.microsoft.com/office/drawing/2014/main" id="{9B9057D3-62A5-434C-8DE0-617411CB2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0460" y="281809"/>
                <a:ext cx="4604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墨迹 22">
                <a:extLst>
                  <a:ext uri="{FF2B5EF4-FFF2-40B4-BE49-F238E27FC236}">
                    <a16:creationId xmlns:a16="http://schemas.microsoft.com/office/drawing/2014/main" id="{437CBFCB-32D2-4E4E-8E0A-CBF1AB5AA522}"/>
                  </a:ext>
                </a:extLst>
              </p14:cNvPr>
              <p14:cNvContentPartPr/>
              <p14:nvPr/>
            </p14:nvContentPartPr>
            <p14:xfrm>
              <a:off x="6016420" y="266329"/>
              <a:ext cx="802440" cy="466560"/>
            </p14:xfrm>
          </p:contentPart>
        </mc:Choice>
        <mc:Fallback xmlns="">
          <p:pic>
            <p:nvPicPr>
              <p:cNvPr id="21" name="墨迹 22">
                <a:extLst>
                  <a:ext uri="{FF2B5EF4-FFF2-40B4-BE49-F238E27FC236}">
                    <a16:creationId xmlns:a16="http://schemas.microsoft.com/office/drawing/2014/main" id="{437CBFCB-32D2-4E4E-8E0A-CBF1AB5AA5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0947" y="250849"/>
                <a:ext cx="833026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墨迹 23">
                <a:extLst>
                  <a:ext uri="{FF2B5EF4-FFF2-40B4-BE49-F238E27FC236}">
                    <a16:creationId xmlns:a16="http://schemas.microsoft.com/office/drawing/2014/main" id="{F45CAB2D-A2CB-BF49-B7AE-8C47C19C0566}"/>
                  </a:ext>
                </a:extLst>
              </p14:cNvPr>
              <p14:cNvContentPartPr/>
              <p14:nvPr/>
            </p14:nvContentPartPr>
            <p14:xfrm>
              <a:off x="4639780" y="260209"/>
              <a:ext cx="847080" cy="504720"/>
            </p14:xfrm>
          </p:contentPart>
        </mc:Choice>
        <mc:Fallback xmlns="">
          <p:pic>
            <p:nvPicPr>
              <p:cNvPr id="22" name="墨迹 23">
                <a:extLst>
                  <a:ext uri="{FF2B5EF4-FFF2-40B4-BE49-F238E27FC236}">
                    <a16:creationId xmlns:a16="http://schemas.microsoft.com/office/drawing/2014/main" id="{F45CAB2D-A2CB-BF49-B7AE-8C47C19C05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4293" y="244729"/>
                <a:ext cx="877693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墨迹 29">
                <a:extLst>
                  <a:ext uri="{FF2B5EF4-FFF2-40B4-BE49-F238E27FC236}">
                    <a16:creationId xmlns:a16="http://schemas.microsoft.com/office/drawing/2014/main" id="{389F398B-43A0-8247-AEBB-910E3C1E96BB}"/>
                  </a:ext>
                </a:extLst>
              </p14:cNvPr>
              <p14:cNvContentPartPr/>
              <p14:nvPr/>
            </p14:nvContentPartPr>
            <p14:xfrm>
              <a:off x="7248340" y="222769"/>
              <a:ext cx="753480" cy="454680"/>
            </p14:xfrm>
          </p:contentPart>
        </mc:Choice>
        <mc:Fallback xmlns="">
          <p:pic>
            <p:nvPicPr>
              <p:cNvPr id="29" name="墨迹 29">
                <a:extLst>
                  <a:ext uri="{FF2B5EF4-FFF2-40B4-BE49-F238E27FC236}">
                    <a16:creationId xmlns:a16="http://schemas.microsoft.com/office/drawing/2014/main" id="{389F398B-43A0-8247-AEBB-910E3C1E96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32867" y="207301"/>
                <a:ext cx="784065" cy="48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墨迹 41">
                <a:extLst>
                  <a:ext uri="{FF2B5EF4-FFF2-40B4-BE49-F238E27FC236}">
                    <a16:creationId xmlns:a16="http://schemas.microsoft.com/office/drawing/2014/main" id="{41FAB5DC-42CA-9540-BB04-6066AB7AB631}"/>
                  </a:ext>
                </a:extLst>
              </p14:cNvPr>
              <p14:cNvContentPartPr/>
              <p14:nvPr/>
            </p14:nvContentPartPr>
            <p14:xfrm>
              <a:off x="8126020" y="378289"/>
              <a:ext cx="865800" cy="324360"/>
            </p14:xfrm>
          </p:contentPart>
        </mc:Choice>
        <mc:Fallback xmlns="">
          <p:pic>
            <p:nvPicPr>
              <p:cNvPr id="41" name="墨迹 41">
                <a:extLst>
                  <a:ext uri="{FF2B5EF4-FFF2-40B4-BE49-F238E27FC236}">
                    <a16:creationId xmlns:a16="http://schemas.microsoft.com/office/drawing/2014/main" id="{41FAB5DC-42CA-9540-BB04-6066AB7AB63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10534" y="362792"/>
                <a:ext cx="896413" cy="354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0" name="墨迹 111">
                <a:extLst>
                  <a:ext uri="{FF2B5EF4-FFF2-40B4-BE49-F238E27FC236}">
                    <a16:creationId xmlns:a16="http://schemas.microsoft.com/office/drawing/2014/main" id="{89D709E6-5413-4D49-8BCC-4E38C17945DF}"/>
                  </a:ext>
                </a:extLst>
              </p14:cNvPr>
              <p14:cNvContentPartPr/>
              <p14:nvPr/>
            </p14:nvContentPartPr>
            <p14:xfrm>
              <a:off x="2560420" y="1038169"/>
              <a:ext cx="405000" cy="498240"/>
            </p14:xfrm>
          </p:contentPart>
        </mc:Choice>
        <mc:Fallback xmlns="">
          <p:pic>
            <p:nvPicPr>
              <p:cNvPr id="110" name="墨迹 111">
                <a:extLst>
                  <a:ext uri="{FF2B5EF4-FFF2-40B4-BE49-F238E27FC236}">
                    <a16:creationId xmlns:a16="http://schemas.microsoft.com/office/drawing/2014/main" id="{89D709E6-5413-4D49-8BCC-4E38C17945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44940" y="1022689"/>
                <a:ext cx="43560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1" name="墨迹 112">
                <a:extLst>
                  <a:ext uri="{FF2B5EF4-FFF2-40B4-BE49-F238E27FC236}">
                    <a16:creationId xmlns:a16="http://schemas.microsoft.com/office/drawing/2014/main" id="{0A69E2C3-9118-1F4A-9482-11C2C4E69B44}"/>
                  </a:ext>
                </a:extLst>
              </p14:cNvPr>
              <p14:cNvContentPartPr/>
              <p14:nvPr/>
            </p14:nvContentPartPr>
            <p14:xfrm>
              <a:off x="194860" y="1081729"/>
              <a:ext cx="2023560" cy="367920"/>
            </p14:xfrm>
          </p:contentPart>
        </mc:Choice>
        <mc:Fallback xmlns="">
          <p:pic>
            <p:nvPicPr>
              <p:cNvPr id="111" name="墨迹 112">
                <a:extLst>
                  <a:ext uri="{FF2B5EF4-FFF2-40B4-BE49-F238E27FC236}">
                    <a16:creationId xmlns:a16="http://schemas.microsoft.com/office/drawing/2014/main" id="{0A69E2C3-9118-1F4A-9482-11C2C4E69B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9383" y="1066234"/>
                <a:ext cx="2054155" cy="398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8" name="墨迹 138">
                <a:extLst>
                  <a:ext uri="{FF2B5EF4-FFF2-40B4-BE49-F238E27FC236}">
                    <a16:creationId xmlns:a16="http://schemas.microsoft.com/office/drawing/2014/main" id="{4AB3A309-412A-D646-91B7-65F4105A5B6D}"/>
                  </a:ext>
                </a:extLst>
              </p14:cNvPr>
              <p14:cNvContentPartPr/>
              <p14:nvPr/>
            </p14:nvContentPartPr>
            <p14:xfrm>
              <a:off x="3133180" y="1050769"/>
              <a:ext cx="1525680" cy="542160"/>
            </p14:xfrm>
          </p:contentPart>
        </mc:Choice>
        <mc:Fallback xmlns="">
          <p:pic>
            <p:nvPicPr>
              <p:cNvPr id="138" name="墨迹 138">
                <a:extLst>
                  <a:ext uri="{FF2B5EF4-FFF2-40B4-BE49-F238E27FC236}">
                    <a16:creationId xmlns:a16="http://schemas.microsoft.com/office/drawing/2014/main" id="{4AB3A309-412A-D646-91B7-65F4105A5B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17696" y="1035289"/>
                <a:ext cx="1556287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4" name="墨迹 144">
                <a:extLst>
                  <a:ext uri="{FF2B5EF4-FFF2-40B4-BE49-F238E27FC236}">
                    <a16:creationId xmlns:a16="http://schemas.microsoft.com/office/drawing/2014/main" id="{BFC405C9-8836-8743-8872-ABD4AA60B84E}"/>
                  </a:ext>
                </a:extLst>
              </p14:cNvPr>
              <p14:cNvContentPartPr/>
              <p14:nvPr/>
            </p14:nvContentPartPr>
            <p14:xfrm>
              <a:off x="5816260" y="1212409"/>
              <a:ext cx="367560" cy="361080"/>
            </p14:xfrm>
          </p:contentPart>
        </mc:Choice>
        <mc:Fallback xmlns="">
          <p:pic>
            <p:nvPicPr>
              <p:cNvPr id="144" name="墨迹 144">
                <a:extLst>
                  <a:ext uri="{FF2B5EF4-FFF2-40B4-BE49-F238E27FC236}">
                    <a16:creationId xmlns:a16="http://schemas.microsoft.com/office/drawing/2014/main" id="{BFC405C9-8836-8743-8872-ABD4AA60B84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00780" y="1196914"/>
                <a:ext cx="398160" cy="391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A9AB4B95-C006-4449-8853-BCD7C7CA64C3}"/>
                  </a:ext>
                </a:extLst>
              </p14:cNvPr>
              <p14:cNvContentPartPr/>
              <p14:nvPr/>
            </p14:nvContentPartPr>
            <p14:xfrm>
              <a:off x="6632020" y="1318249"/>
              <a:ext cx="227880" cy="25200"/>
            </p14:xfrm>
          </p:contentPart>
        </mc:Choice>
        <mc:Fallback xmlns=""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A9AB4B95-C006-4449-8853-BCD7C7CA64C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16540" y="1302769"/>
                <a:ext cx="2584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0" name="墨迹 153">
                <a:extLst>
                  <a:ext uri="{FF2B5EF4-FFF2-40B4-BE49-F238E27FC236}">
                    <a16:creationId xmlns:a16="http://schemas.microsoft.com/office/drawing/2014/main" id="{0325A1C3-3972-1040-A5A9-E6EB50D473BC}"/>
                  </a:ext>
                </a:extLst>
              </p14:cNvPr>
              <p14:cNvContentPartPr/>
              <p14:nvPr/>
            </p14:nvContentPartPr>
            <p14:xfrm>
              <a:off x="6644260" y="1436689"/>
              <a:ext cx="212040" cy="31320"/>
            </p14:xfrm>
          </p:contentPart>
        </mc:Choice>
        <mc:Fallback xmlns="">
          <p:pic>
            <p:nvPicPr>
              <p:cNvPr id="150" name="墨迹 153">
                <a:extLst>
                  <a:ext uri="{FF2B5EF4-FFF2-40B4-BE49-F238E27FC236}">
                    <a16:creationId xmlns:a16="http://schemas.microsoft.com/office/drawing/2014/main" id="{0325A1C3-3972-1040-A5A9-E6EB50D473B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28780" y="1421385"/>
                <a:ext cx="242640" cy="61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59" name="墨迹 160">
                <a:extLst>
                  <a:ext uri="{FF2B5EF4-FFF2-40B4-BE49-F238E27FC236}">
                    <a16:creationId xmlns:a16="http://schemas.microsoft.com/office/drawing/2014/main" id="{BD4B52E3-D9A6-354E-9529-6BA818513EBD}"/>
                  </a:ext>
                </a:extLst>
              </p14:cNvPr>
              <p14:cNvContentPartPr/>
              <p14:nvPr/>
            </p14:nvContentPartPr>
            <p14:xfrm>
              <a:off x="7839820" y="1237609"/>
              <a:ext cx="442440" cy="342720"/>
            </p14:xfrm>
          </p:contentPart>
        </mc:Choice>
        <mc:Fallback xmlns="">
          <p:pic>
            <p:nvPicPr>
              <p:cNvPr id="159" name="墨迹 160">
                <a:extLst>
                  <a:ext uri="{FF2B5EF4-FFF2-40B4-BE49-F238E27FC236}">
                    <a16:creationId xmlns:a16="http://schemas.microsoft.com/office/drawing/2014/main" id="{BD4B52E3-D9A6-354E-9529-6BA818513EB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24340" y="1222129"/>
                <a:ext cx="473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0" name="墨迹 161">
                <a:extLst>
                  <a:ext uri="{FF2B5EF4-FFF2-40B4-BE49-F238E27FC236}">
                    <a16:creationId xmlns:a16="http://schemas.microsoft.com/office/drawing/2014/main" id="{8BF18587-1F5D-0548-9A65-C51195DCC64D}"/>
                  </a:ext>
                </a:extLst>
              </p14:cNvPr>
              <p14:cNvContentPartPr/>
              <p14:nvPr/>
            </p14:nvContentPartPr>
            <p14:xfrm>
              <a:off x="7142500" y="1181449"/>
              <a:ext cx="492120" cy="367560"/>
            </p14:xfrm>
          </p:contentPart>
        </mc:Choice>
        <mc:Fallback xmlns="">
          <p:pic>
            <p:nvPicPr>
              <p:cNvPr id="160" name="墨迹 161">
                <a:extLst>
                  <a:ext uri="{FF2B5EF4-FFF2-40B4-BE49-F238E27FC236}">
                    <a16:creationId xmlns:a16="http://schemas.microsoft.com/office/drawing/2014/main" id="{8BF18587-1F5D-0548-9A65-C51195DCC64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27031" y="1165984"/>
                <a:ext cx="522698" cy="398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3" name="墨迹 174">
                <a:extLst>
                  <a:ext uri="{FF2B5EF4-FFF2-40B4-BE49-F238E27FC236}">
                    <a16:creationId xmlns:a16="http://schemas.microsoft.com/office/drawing/2014/main" id="{3B4404AA-7E89-434B-968F-B4EAAADB122B}"/>
                  </a:ext>
                </a:extLst>
              </p14:cNvPr>
              <p14:cNvContentPartPr/>
              <p14:nvPr/>
            </p14:nvContentPartPr>
            <p14:xfrm>
              <a:off x="9595180" y="1249849"/>
              <a:ext cx="37800" cy="417240"/>
            </p14:xfrm>
          </p:contentPart>
        </mc:Choice>
        <mc:Fallback xmlns="">
          <p:pic>
            <p:nvPicPr>
              <p:cNvPr id="173" name="墨迹 174">
                <a:extLst>
                  <a:ext uri="{FF2B5EF4-FFF2-40B4-BE49-F238E27FC236}">
                    <a16:creationId xmlns:a16="http://schemas.microsoft.com/office/drawing/2014/main" id="{3B4404AA-7E89-434B-968F-B4EAAADB122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579700" y="1234369"/>
                <a:ext cx="684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4" name="墨迹 175">
                <a:extLst>
                  <a:ext uri="{FF2B5EF4-FFF2-40B4-BE49-F238E27FC236}">
                    <a16:creationId xmlns:a16="http://schemas.microsoft.com/office/drawing/2014/main" id="{45904E0A-B178-D84F-AAE4-1AA60B2C0790}"/>
                  </a:ext>
                </a:extLst>
              </p14:cNvPr>
              <p14:cNvContentPartPr/>
              <p14:nvPr/>
            </p14:nvContentPartPr>
            <p14:xfrm>
              <a:off x="8511940" y="1287289"/>
              <a:ext cx="766080" cy="342720"/>
            </p14:xfrm>
          </p:contentPart>
        </mc:Choice>
        <mc:Fallback xmlns="">
          <p:pic>
            <p:nvPicPr>
              <p:cNvPr id="174" name="墨迹 175">
                <a:extLst>
                  <a:ext uri="{FF2B5EF4-FFF2-40B4-BE49-F238E27FC236}">
                    <a16:creationId xmlns:a16="http://schemas.microsoft.com/office/drawing/2014/main" id="{45904E0A-B178-D84F-AAE4-1AA60B2C079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496460" y="1271825"/>
                <a:ext cx="796680" cy="373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2" name="墨迹 183">
                <a:extLst>
                  <a:ext uri="{FF2B5EF4-FFF2-40B4-BE49-F238E27FC236}">
                    <a16:creationId xmlns:a16="http://schemas.microsoft.com/office/drawing/2014/main" id="{FACA9E2E-4DB0-3543-960F-0D4776B14986}"/>
                  </a:ext>
                </a:extLst>
              </p14:cNvPr>
              <p14:cNvContentPartPr/>
              <p14:nvPr/>
            </p14:nvContentPartPr>
            <p14:xfrm>
              <a:off x="10174420" y="1225009"/>
              <a:ext cx="87480" cy="554400"/>
            </p14:xfrm>
          </p:contentPart>
        </mc:Choice>
        <mc:Fallback xmlns="">
          <p:pic>
            <p:nvPicPr>
              <p:cNvPr id="182" name="墨迹 183">
                <a:extLst>
                  <a:ext uri="{FF2B5EF4-FFF2-40B4-BE49-F238E27FC236}">
                    <a16:creationId xmlns:a16="http://schemas.microsoft.com/office/drawing/2014/main" id="{FACA9E2E-4DB0-3543-960F-0D4776B1498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158940" y="1209539"/>
                <a:ext cx="118080" cy="584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3" name="墨迹 184">
                <a:extLst>
                  <a:ext uri="{FF2B5EF4-FFF2-40B4-BE49-F238E27FC236}">
                    <a16:creationId xmlns:a16="http://schemas.microsoft.com/office/drawing/2014/main" id="{1EAAD73D-F49D-8E4C-86E8-A5FA45D7BD9B}"/>
                  </a:ext>
                </a:extLst>
              </p14:cNvPr>
              <p14:cNvContentPartPr/>
              <p14:nvPr/>
            </p14:nvContentPartPr>
            <p14:xfrm>
              <a:off x="9900460" y="1262449"/>
              <a:ext cx="31320" cy="448560"/>
            </p14:xfrm>
          </p:contentPart>
        </mc:Choice>
        <mc:Fallback xmlns="">
          <p:pic>
            <p:nvPicPr>
              <p:cNvPr id="183" name="墨迹 184">
                <a:extLst>
                  <a:ext uri="{FF2B5EF4-FFF2-40B4-BE49-F238E27FC236}">
                    <a16:creationId xmlns:a16="http://schemas.microsoft.com/office/drawing/2014/main" id="{1EAAD73D-F49D-8E4C-86E8-A5FA45D7BD9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885156" y="1246969"/>
                <a:ext cx="61572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23" name="墨迹 223">
                <a:extLst>
                  <a:ext uri="{FF2B5EF4-FFF2-40B4-BE49-F238E27FC236}">
                    <a16:creationId xmlns:a16="http://schemas.microsoft.com/office/drawing/2014/main" id="{744D99FB-1FE1-F444-9A77-974CDC14FE45}"/>
                  </a:ext>
                </a:extLst>
              </p14:cNvPr>
              <p14:cNvContentPartPr/>
              <p14:nvPr/>
            </p14:nvContentPartPr>
            <p14:xfrm>
              <a:off x="2411020" y="988489"/>
              <a:ext cx="7415280" cy="2490480"/>
            </p14:xfrm>
          </p:contentPart>
        </mc:Choice>
        <mc:Fallback xmlns="">
          <p:pic>
            <p:nvPicPr>
              <p:cNvPr id="223" name="墨迹 223">
                <a:extLst>
                  <a:ext uri="{FF2B5EF4-FFF2-40B4-BE49-F238E27FC236}">
                    <a16:creationId xmlns:a16="http://schemas.microsoft.com/office/drawing/2014/main" id="{744D99FB-1FE1-F444-9A77-974CDC14FE4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395539" y="973011"/>
                <a:ext cx="7445881" cy="2521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1" name="墨迹 280">
                <a:extLst>
                  <a:ext uri="{FF2B5EF4-FFF2-40B4-BE49-F238E27FC236}">
                    <a16:creationId xmlns:a16="http://schemas.microsoft.com/office/drawing/2014/main" id="{89DF789A-802D-7C4F-8EEA-57BA6D32C62E}"/>
                  </a:ext>
                </a:extLst>
              </p14:cNvPr>
              <p14:cNvContentPartPr/>
              <p14:nvPr/>
            </p14:nvContentPartPr>
            <p14:xfrm>
              <a:off x="9751060" y="2756449"/>
              <a:ext cx="374040" cy="106200"/>
            </p14:xfrm>
          </p:contentPart>
        </mc:Choice>
        <mc:Fallback xmlns="">
          <p:pic>
            <p:nvPicPr>
              <p:cNvPr id="281" name="墨迹 280">
                <a:extLst>
                  <a:ext uri="{FF2B5EF4-FFF2-40B4-BE49-F238E27FC236}">
                    <a16:creationId xmlns:a16="http://schemas.microsoft.com/office/drawing/2014/main" id="{89DF789A-802D-7C4F-8EEA-57BA6D32C62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735580" y="2740969"/>
                <a:ext cx="40464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82" name="墨迹 289">
                <a:extLst>
                  <a:ext uri="{FF2B5EF4-FFF2-40B4-BE49-F238E27FC236}">
                    <a16:creationId xmlns:a16="http://schemas.microsoft.com/office/drawing/2014/main" id="{D7DF13C3-B38F-0442-86B4-D4B43CEAE652}"/>
                  </a:ext>
                </a:extLst>
              </p14:cNvPr>
              <p14:cNvContentPartPr/>
              <p14:nvPr/>
            </p14:nvContentPartPr>
            <p14:xfrm>
              <a:off x="9751060" y="3024289"/>
              <a:ext cx="523080" cy="436320"/>
            </p14:xfrm>
          </p:contentPart>
        </mc:Choice>
        <mc:Fallback xmlns="">
          <p:pic>
            <p:nvPicPr>
              <p:cNvPr id="282" name="墨迹 289">
                <a:extLst>
                  <a:ext uri="{FF2B5EF4-FFF2-40B4-BE49-F238E27FC236}">
                    <a16:creationId xmlns:a16="http://schemas.microsoft.com/office/drawing/2014/main" id="{D7DF13C3-B38F-0442-86B4-D4B43CEAE65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35591" y="3008809"/>
                <a:ext cx="553659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3" name="墨迹 290">
                <a:extLst>
                  <a:ext uri="{FF2B5EF4-FFF2-40B4-BE49-F238E27FC236}">
                    <a16:creationId xmlns:a16="http://schemas.microsoft.com/office/drawing/2014/main" id="{0EC71C12-0815-9043-B006-552364A3EB4D}"/>
                  </a:ext>
                </a:extLst>
              </p14:cNvPr>
              <p14:cNvContentPartPr/>
              <p14:nvPr/>
            </p14:nvContentPartPr>
            <p14:xfrm>
              <a:off x="8449660" y="3459889"/>
              <a:ext cx="505080" cy="380160"/>
            </p14:xfrm>
          </p:contentPart>
        </mc:Choice>
        <mc:Fallback xmlns="">
          <p:pic>
            <p:nvPicPr>
              <p:cNvPr id="283" name="墨迹 290">
                <a:extLst>
                  <a:ext uri="{FF2B5EF4-FFF2-40B4-BE49-F238E27FC236}">
                    <a16:creationId xmlns:a16="http://schemas.microsoft.com/office/drawing/2014/main" id="{0EC71C12-0815-9043-B006-552364A3EB4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434169" y="3444409"/>
                <a:ext cx="535702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4" name="墨迹 291">
                <a:extLst>
                  <a:ext uri="{FF2B5EF4-FFF2-40B4-BE49-F238E27FC236}">
                    <a16:creationId xmlns:a16="http://schemas.microsoft.com/office/drawing/2014/main" id="{0C03CDF8-72F8-9046-AF0F-29B55FC05388}"/>
                  </a:ext>
                </a:extLst>
              </p14:cNvPr>
              <p14:cNvContentPartPr/>
              <p14:nvPr/>
            </p14:nvContentPartPr>
            <p14:xfrm>
              <a:off x="7154740" y="3603169"/>
              <a:ext cx="554760" cy="361440"/>
            </p14:xfrm>
          </p:contentPart>
        </mc:Choice>
        <mc:Fallback xmlns="">
          <p:pic>
            <p:nvPicPr>
              <p:cNvPr id="284" name="墨迹 291">
                <a:extLst>
                  <a:ext uri="{FF2B5EF4-FFF2-40B4-BE49-F238E27FC236}">
                    <a16:creationId xmlns:a16="http://schemas.microsoft.com/office/drawing/2014/main" id="{0C03CDF8-72F8-9046-AF0F-29B55FC0538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39250" y="3587689"/>
                <a:ext cx="5853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5" name="墨迹 292">
                <a:extLst>
                  <a:ext uri="{FF2B5EF4-FFF2-40B4-BE49-F238E27FC236}">
                    <a16:creationId xmlns:a16="http://schemas.microsoft.com/office/drawing/2014/main" id="{83F32FE5-33E0-2F42-BDEC-E89A9B9E124A}"/>
                  </a:ext>
                </a:extLst>
              </p14:cNvPr>
              <p14:cNvContentPartPr/>
              <p14:nvPr/>
            </p14:nvContentPartPr>
            <p14:xfrm>
              <a:off x="6090220" y="3503449"/>
              <a:ext cx="554400" cy="367560"/>
            </p14:xfrm>
          </p:contentPart>
        </mc:Choice>
        <mc:Fallback xmlns="">
          <p:pic>
            <p:nvPicPr>
              <p:cNvPr id="285" name="墨迹 292">
                <a:extLst>
                  <a:ext uri="{FF2B5EF4-FFF2-40B4-BE49-F238E27FC236}">
                    <a16:creationId xmlns:a16="http://schemas.microsoft.com/office/drawing/2014/main" id="{83F32FE5-33E0-2F42-BDEC-E89A9B9E124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074740" y="3487969"/>
                <a:ext cx="5850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6" name="墨迹 293">
                <a:extLst>
                  <a:ext uri="{FF2B5EF4-FFF2-40B4-BE49-F238E27FC236}">
                    <a16:creationId xmlns:a16="http://schemas.microsoft.com/office/drawing/2014/main" id="{22C9D86C-42E4-1546-B0C6-0857B81003D6}"/>
                  </a:ext>
                </a:extLst>
              </p14:cNvPr>
              <p14:cNvContentPartPr/>
              <p14:nvPr/>
            </p14:nvContentPartPr>
            <p14:xfrm>
              <a:off x="5199940" y="3565729"/>
              <a:ext cx="510840" cy="348840"/>
            </p14:xfrm>
          </p:contentPart>
        </mc:Choice>
        <mc:Fallback xmlns="">
          <p:pic>
            <p:nvPicPr>
              <p:cNvPr id="286" name="墨迹 293">
                <a:extLst>
                  <a:ext uri="{FF2B5EF4-FFF2-40B4-BE49-F238E27FC236}">
                    <a16:creationId xmlns:a16="http://schemas.microsoft.com/office/drawing/2014/main" id="{22C9D86C-42E4-1546-B0C6-0857B81003D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184460" y="3550249"/>
                <a:ext cx="5414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87" name="墨迹 294">
                <a:extLst>
                  <a:ext uri="{FF2B5EF4-FFF2-40B4-BE49-F238E27FC236}">
                    <a16:creationId xmlns:a16="http://schemas.microsoft.com/office/drawing/2014/main" id="{4C85B7E9-0452-1F4E-8AF2-4BA63B4639E0}"/>
                  </a:ext>
                </a:extLst>
              </p14:cNvPr>
              <p14:cNvContentPartPr/>
              <p14:nvPr/>
            </p14:nvContentPartPr>
            <p14:xfrm>
              <a:off x="4421980" y="3571849"/>
              <a:ext cx="516960" cy="367560"/>
            </p14:xfrm>
          </p:contentPart>
        </mc:Choice>
        <mc:Fallback xmlns="">
          <p:pic>
            <p:nvPicPr>
              <p:cNvPr id="287" name="墨迹 294">
                <a:extLst>
                  <a:ext uri="{FF2B5EF4-FFF2-40B4-BE49-F238E27FC236}">
                    <a16:creationId xmlns:a16="http://schemas.microsoft.com/office/drawing/2014/main" id="{4C85B7E9-0452-1F4E-8AF2-4BA63B4639E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06511" y="3556369"/>
                <a:ext cx="547539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88" name="墨迹 295">
                <a:extLst>
                  <a:ext uri="{FF2B5EF4-FFF2-40B4-BE49-F238E27FC236}">
                    <a16:creationId xmlns:a16="http://schemas.microsoft.com/office/drawing/2014/main" id="{47CC8A5E-9AE4-1042-AFC7-E6670CFF927D}"/>
                  </a:ext>
                </a:extLst>
              </p14:cNvPr>
              <p14:cNvContentPartPr/>
              <p14:nvPr/>
            </p14:nvContentPartPr>
            <p14:xfrm>
              <a:off x="3270340" y="3553489"/>
              <a:ext cx="604080" cy="299160"/>
            </p14:xfrm>
          </p:contentPart>
        </mc:Choice>
        <mc:Fallback xmlns="">
          <p:pic>
            <p:nvPicPr>
              <p:cNvPr id="288" name="墨迹 295">
                <a:extLst>
                  <a:ext uri="{FF2B5EF4-FFF2-40B4-BE49-F238E27FC236}">
                    <a16:creationId xmlns:a16="http://schemas.microsoft.com/office/drawing/2014/main" id="{47CC8A5E-9AE4-1042-AFC7-E6670CFF927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254869" y="3538009"/>
                <a:ext cx="634662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89" name="墨迹 296">
                <a:extLst>
                  <a:ext uri="{FF2B5EF4-FFF2-40B4-BE49-F238E27FC236}">
                    <a16:creationId xmlns:a16="http://schemas.microsoft.com/office/drawing/2014/main" id="{7C0FDF0A-DD57-7741-A2C8-34157C1B66A7}"/>
                  </a:ext>
                </a:extLst>
              </p14:cNvPr>
              <p14:cNvContentPartPr/>
              <p14:nvPr/>
            </p14:nvContentPartPr>
            <p14:xfrm>
              <a:off x="1881820" y="3416329"/>
              <a:ext cx="769680" cy="361440"/>
            </p14:xfrm>
          </p:contentPart>
        </mc:Choice>
        <mc:Fallback xmlns="">
          <p:pic>
            <p:nvPicPr>
              <p:cNvPr id="289" name="墨迹 296">
                <a:extLst>
                  <a:ext uri="{FF2B5EF4-FFF2-40B4-BE49-F238E27FC236}">
                    <a16:creationId xmlns:a16="http://schemas.microsoft.com/office/drawing/2014/main" id="{7C0FDF0A-DD57-7741-A2C8-34157C1B66A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866333" y="3400849"/>
                <a:ext cx="800294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03" name="墨迹 303">
                <a:extLst>
                  <a:ext uri="{FF2B5EF4-FFF2-40B4-BE49-F238E27FC236}">
                    <a16:creationId xmlns:a16="http://schemas.microsoft.com/office/drawing/2014/main" id="{8F36C195-CC00-854A-A88D-4BDF3D5B4EA9}"/>
                  </a:ext>
                </a:extLst>
              </p14:cNvPr>
              <p14:cNvContentPartPr/>
              <p14:nvPr/>
            </p14:nvContentPartPr>
            <p14:xfrm>
              <a:off x="462340" y="4032649"/>
              <a:ext cx="654480" cy="411120"/>
            </p14:xfrm>
          </p:contentPart>
        </mc:Choice>
        <mc:Fallback xmlns="">
          <p:pic>
            <p:nvPicPr>
              <p:cNvPr id="303" name="墨迹 303">
                <a:extLst>
                  <a:ext uri="{FF2B5EF4-FFF2-40B4-BE49-F238E27FC236}">
                    <a16:creationId xmlns:a16="http://schemas.microsoft.com/office/drawing/2014/main" id="{8F36C195-CC00-854A-A88D-4BDF3D5B4EA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6851" y="4017169"/>
                <a:ext cx="685097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11" name="墨迹 311">
                <a:extLst>
                  <a:ext uri="{FF2B5EF4-FFF2-40B4-BE49-F238E27FC236}">
                    <a16:creationId xmlns:a16="http://schemas.microsoft.com/office/drawing/2014/main" id="{5D406D26-F5FC-6742-9084-AFD957559D93}"/>
                  </a:ext>
                </a:extLst>
              </p14:cNvPr>
              <p14:cNvContentPartPr/>
              <p14:nvPr/>
            </p14:nvContentPartPr>
            <p14:xfrm>
              <a:off x="1527220" y="4076209"/>
              <a:ext cx="889560" cy="349200"/>
            </p14:xfrm>
          </p:contentPart>
        </mc:Choice>
        <mc:Fallback xmlns="">
          <p:pic>
            <p:nvPicPr>
              <p:cNvPr id="311" name="墨迹 311">
                <a:extLst>
                  <a:ext uri="{FF2B5EF4-FFF2-40B4-BE49-F238E27FC236}">
                    <a16:creationId xmlns:a16="http://schemas.microsoft.com/office/drawing/2014/main" id="{5D406D26-F5FC-6742-9084-AFD957559D9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511746" y="4060713"/>
                <a:ext cx="920148" cy="379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31" name="墨迹 333">
                <a:extLst>
                  <a:ext uri="{FF2B5EF4-FFF2-40B4-BE49-F238E27FC236}">
                    <a16:creationId xmlns:a16="http://schemas.microsoft.com/office/drawing/2014/main" id="{E0A9FC5E-442F-3C4F-984F-36E677F8727F}"/>
                  </a:ext>
                </a:extLst>
              </p14:cNvPr>
              <p14:cNvContentPartPr/>
              <p14:nvPr/>
            </p14:nvContentPartPr>
            <p14:xfrm>
              <a:off x="5604580" y="4201489"/>
              <a:ext cx="853560" cy="261360"/>
            </p14:xfrm>
          </p:contentPart>
        </mc:Choice>
        <mc:Fallback xmlns="">
          <p:pic>
            <p:nvPicPr>
              <p:cNvPr id="331" name="墨迹 333">
                <a:extLst>
                  <a:ext uri="{FF2B5EF4-FFF2-40B4-BE49-F238E27FC236}">
                    <a16:creationId xmlns:a16="http://schemas.microsoft.com/office/drawing/2014/main" id="{E0A9FC5E-442F-3C4F-984F-36E677F8727F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89093" y="4186009"/>
                <a:ext cx="884173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32" name="墨迹 334">
                <a:extLst>
                  <a:ext uri="{FF2B5EF4-FFF2-40B4-BE49-F238E27FC236}">
                    <a16:creationId xmlns:a16="http://schemas.microsoft.com/office/drawing/2014/main" id="{79A62E02-8129-7448-B9C6-37843EA36CB1}"/>
                  </a:ext>
                </a:extLst>
              </p14:cNvPr>
              <p14:cNvContentPartPr/>
              <p14:nvPr/>
            </p14:nvContentPartPr>
            <p14:xfrm>
              <a:off x="4739500" y="4169809"/>
              <a:ext cx="417240" cy="293040"/>
            </p14:xfrm>
          </p:contentPart>
        </mc:Choice>
        <mc:Fallback xmlns="">
          <p:pic>
            <p:nvPicPr>
              <p:cNvPr id="332" name="墨迹 334">
                <a:extLst>
                  <a:ext uri="{FF2B5EF4-FFF2-40B4-BE49-F238E27FC236}">
                    <a16:creationId xmlns:a16="http://schemas.microsoft.com/office/drawing/2014/main" id="{79A62E02-8129-7448-B9C6-37843EA36CB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724033" y="4154329"/>
                <a:ext cx="447814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33" name="墨迹 335">
                <a:extLst>
                  <a:ext uri="{FF2B5EF4-FFF2-40B4-BE49-F238E27FC236}">
                    <a16:creationId xmlns:a16="http://schemas.microsoft.com/office/drawing/2014/main" id="{D6400D08-97B0-2342-B4C8-D13C0EC51669}"/>
                  </a:ext>
                </a:extLst>
              </p14:cNvPr>
              <p14:cNvContentPartPr/>
              <p14:nvPr/>
            </p14:nvContentPartPr>
            <p14:xfrm>
              <a:off x="2853100" y="4169809"/>
              <a:ext cx="1600200" cy="367200"/>
            </p14:xfrm>
          </p:contentPart>
        </mc:Choice>
        <mc:Fallback xmlns="">
          <p:pic>
            <p:nvPicPr>
              <p:cNvPr id="333" name="墨迹 335">
                <a:extLst>
                  <a:ext uri="{FF2B5EF4-FFF2-40B4-BE49-F238E27FC236}">
                    <a16:creationId xmlns:a16="http://schemas.microsoft.com/office/drawing/2014/main" id="{D6400D08-97B0-2342-B4C8-D13C0EC5166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37623" y="4154344"/>
                <a:ext cx="1630793" cy="397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42" name="墨迹 342">
                <a:extLst>
                  <a:ext uri="{FF2B5EF4-FFF2-40B4-BE49-F238E27FC236}">
                    <a16:creationId xmlns:a16="http://schemas.microsoft.com/office/drawing/2014/main" id="{309F6EAF-063A-664A-A6BF-D497A2B3228F}"/>
                  </a:ext>
                </a:extLst>
              </p14:cNvPr>
              <p14:cNvContentPartPr/>
              <p14:nvPr/>
            </p14:nvContentPartPr>
            <p14:xfrm>
              <a:off x="6700420" y="4097809"/>
              <a:ext cx="990000" cy="370800"/>
            </p14:xfrm>
          </p:contentPart>
        </mc:Choice>
        <mc:Fallback xmlns="">
          <p:pic>
            <p:nvPicPr>
              <p:cNvPr id="342" name="墨迹 342">
                <a:extLst>
                  <a:ext uri="{FF2B5EF4-FFF2-40B4-BE49-F238E27FC236}">
                    <a16:creationId xmlns:a16="http://schemas.microsoft.com/office/drawing/2014/main" id="{309F6EAF-063A-664A-A6BF-D497A2B3228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684940" y="4082344"/>
                <a:ext cx="1020600" cy="401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60" name="墨迹 363">
                <a:extLst>
                  <a:ext uri="{FF2B5EF4-FFF2-40B4-BE49-F238E27FC236}">
                    <a16:creationId xmlns:a16="http://schemas.microsoft.com/office/drawing/2014/main" id="{377C0CBF-BFB4-674B-A944-0105AA8A14D0}"/>
                  </a:ext>
                </a:extLst>
              </p14:cNvPr>
              <p14:cNvContentPartPr/>
              <p14:nvPr/>
            </p14:nvContentPartPr>
            <p14:xfrm>
              <a:off x="3693700" y="5713489"/>
              <a:ext cx="1071000" cy="466560"/>
            </p14:xfrm>
          </p:contentPart>
        </mc:Choice>
        <mc:Fallback xmlns="">
          <p:pic>
            <p:nvPicPr>
              <p:cNvPr id="360" name="墨迹 363">
                <a:extLst>
                  <a:ext uri="{FF2B5EF4-FFF2-40B4-BE49-F238E27FC236}">
                    <a16:creationId xmlns:a16="http://schemas.microsoft.com/office/drawing/2014/main" id="{377C0CBF-BFB4-674B-A944-0105AA8A14D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678220" y="5698009"/>
                <a:ext cx="110160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61" name="墨迹 364">
                <a:extLst>
                  <a:ext uri="{FF2B5EF4-FFF2-40B4-BE49-F238E27FC236}">
                    <a16:creationId xmlns:a16="http://schemas.microsoft.com/office/drawing/2014/main" id="{738EA322-F9C7-CB40-A501-C0DA2EB3D4C7}"/>
                  </a:ext>
                </a:extLst>
              </p14:cNvPr>
              <p14:cNvContentPartPr/>
              <p14:nvPr/>
            </p14:nvContentPartPr>
            <p14:xfrm>
              <a:off x="2828260" y="5838769"/>
              <a:ext cx="417240" cy="286200"/>
            </p14:xfrm>
          </p:contentPart>
        </mc:Choice>
        <mc:Fallback xmlns="">
          <p:pic>
            <p:nvPicPr>
              <p:cNvPr id="361" name="墨迹 364">
                <a:extLst>
                  <a:ext uri="{FF2B5EF4-FFF2-40B4-BE49-F238E27FC236}">
                    <a16:creationId xmlns:a16="http://schemas.microsoft.com/office/drawing/2014/main" id="{738EA322-F9C7-CB40-A501-C0DA2EB3D4C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812793" y="5823270"/>
                <a:ext cx="447814" cy="316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62" name="墨迹 365">
                <a:extLst>
                  <a:ext uri="{FF2B5EF4-FFF2-40B4-BE49-F238E27FC236}">
                    <a16:creationId xmlns:a16="http://schemas.microsoft.com/office/drawing/2014/main" id="{13B9E97E-9280-164B-9B58-3CD5086AEC53}"/>
                  </a:ext>
                </a:extLst>
              </p14:cNvPr>
              <p14:cNvContentPartPr/>
              <p14:nvPr/>
            </p14:nvContentPartPr>
            <p14:xfrm>
              <a:off x="1517500" y="5614129"/>
              <a:ext cx="812880" cy="504360"/>
            </p14:xfrm>
          </p:contentPart>
        </mc:Choice>
        <mc:Fallback xmlns="">
          <p:pic>
            <p:nvPicPr>
              <p:cNvPr id="362" name="墨迹 365">
                <a:extLst>
                  <a:ext uri="{FF2B5EF4-FFF2-40B4-BE49-F238E27FC236}">
                    <a16:creationId xmlns:a16="http://schemas.microsoft.com/office/drawing/2014/main" id="{13B9E97E-9280-164B-9B58-3CD5086AEC5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502027" y="5598660"/>
                <a:ext cx="843466" cy="534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63" name="墨迹 366">
                <a:extLst>
                  <a:ext uri="{FF2B5EF4-FFF2-40B4-BE49-F238E27FC236}">
                    <a16:creationId xmlns:a16="http://schemas.microsoft.com/office/drawing/2014/main" id="{7D08B9FC-0320-684A-ABF6-224A74D8EF39}"/>
                  </a:ext>
                </a:extLst>
              </p14:cNvPr>
              <p14:cNvContentPartPr/>
              <p14:nvPr/>
            </p14:nvContentPartPr>
            <p14:xfrm>
              <a:off x="3164500" y="4636729"/>
              <a:ext cx="274320" cy="815040"/>
            </p14:xfrm>
          </p:contentPart>
        </mc:Choice>
        <mc:Fallback xmlns="">
          <p:pic>
            <p:nvPicPr>
              <p:cNvPr id="363" name="墨迹 366">
                <a:extLst>
                  <a:ext uri="{FF2B5EF4-FFF2-40B4-BE49-F238E27FC236}">
                    <a16:creationId xmlns:a16="http://schemas.microsoft.com/office/drawing/2014/main" id="{7D08B9FC-0320-684A-ABF6-224A74D8EF3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149020" y="4621256"/>
                <a:ext cx="304920" cy="845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78" name="墨迹 379">
                <a:extLst>
                  <a:ext uri="{FF2B5EF4-FFF2-40B4-BE49-F238E27FC236}">
                    <a16:creationId xmlns:a16="http://schemas.microsoft.com/office/drawing/2014/main" id="{1E51095C-CE29-7149-9693-B0B3D023E705}"/>
                  </a:ext>
                </a:extLst>
              </p14:cNvPr>
              <p14:cNvContentPartPr/>
              <p14:nvPr/>
            </p14:nvContentPartPr>
            <p14:xfrm>
              <a:off x="6376780" y="5807089"/>
              <a:ext cx="1064880" cy="317880"/>
            </p14:xfrm>
          </p:contentPart>
        </mc:Choice>
        <mc:Fallback xmlns="">
          <p:pic>
            <p:nvPicPr>
              <p:cNvPr id="378" name="墨迹 379">
                <a:extLst>
                  <a:ext uri="{FF2B5EF4-FFF2-40B4-BE49-F238E27FC236}">
                    <a16:creationId xmlns:a16="http://schemas.microsoft.com/office/drawing/2014/main" id="{1E51095C-CE29-7149-9693-B0B3D023E70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361300" y="5791609"/>
                <a:ext cx="109548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79" name="墨迹 380">
                <a:extLst>
                  <a:ext uri="{FF2B5EF4-FFF2-40B4-BE49-F238E27FC236}">
                    <a16:creationId xmlns:a16="http://schemas.microsoft.com/office/drawing/2014/main" id="{F6DFB6B4-D44B-9648-8DEB-ABD8F9B36BFF}"/>
                  </a:ext>
                </a:extLst>
              </p14:cNvPr>
              <p14:cNvContentPartPr/>
              <p14:nvPr/>
            </p14:nvContentPartPr>
            <p14:xfrm>
              <a:off x="5287780" y="5707369"/>
              <a:ext cx="696960" cy="442440"/>
            </p14:xfrm>
          </p:contentPart>
        </mc:Choice>
        <mc:Fallback xmlns="">
          <p:pic>
            <p:nvPicPr>
              <p:cNvPr id="379" name="墨迹 380">
                <a:extLst>
                  <a:ext uri="{FF2B5EF4-FFF2-40B4-BE49-F238E27FC236}">
                    <a16:creationId xmlns:a16="http://schemas.microsoft.com/office/drawing/2014/main" id="{F6DFB6B4-D44B-9648-8DEB-ABD8F9B36BF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272300" y="5691889"/>
                <a:ext cx="727560" cy="4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812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0EB41-7CEA-48FE-B182-198FC042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07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71B69-D8A0-475C-8171-C0631A0FD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13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81FED9-C641-47D4-AB9A-4A0EF99E4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4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C289D-683C-468F-844E-65A675C82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98"/>
            <a:ext cx="12192000" cy="672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3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7C436-422D-4D3F-9575-3E0641C64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03102"/>
            <a:ext cx="12553071" cy="706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4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B7898B-52B6-4186-8ABE-A4EC95B9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9772"/>
            <a:ext cx="12600484" cy="70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9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DC4F3-CA47-4E87-8DB0-9863E3D9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34462"/>
            <a:ext cx="12608821" cy="70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0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7FDE2F-E2F1-4A16-8628-2A43C056C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258"/>
            <a:ext cx="12533792" cy="70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0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416B39-D94D-4496-9E2B-9B2FB58E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5083"/>
            <a:ext cx="12592148" cy="70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4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9FDEA7-11B2-4A06-9A73-729AA66CB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5083"/>
            <a:ext cx="12592148" cy="70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3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CF8DF75DB0D6418F497A0C130E4FD1" ma:contentTypeVersion="5" ma:contentTypeDescription="Create a new document." ma:contentTypeScope="" ma:versionID="1cce7ba3fdf49d43c5ce0a6a0620ce56">
  <xsd:schema xmlns:xsd="http://www.w3.org/2001/XMLSchema" xmlns:xs="http://www.w3.org/2001/XMLSchema" xmlns:p="http://schemas.microsoft.com/office/2006/metadata/properties" xmlns:ns3="d674042a-fc08-498e-86f9-a76ef9f71210" xmlns:ns4="ec6e5bde-89fc-45ea-b99f-88eff602c03f" targetNamespace="http://schemas.microsoft.com/office/2006/metadata/properties" ma:root="true" ma:fieldsID="c7cc31709e5387cbd10b1fc32c76404f" ns3:_="" ns4:_="">
    <xsd:import namespace="d674042a-fc08-498e-86f9-a76ef9f71210"/>
    <xsd:import namespace="ec6e5bde-89fc-45ea-b99f-88eff602c03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4042a-fc08-498e-86f9-a76ef9f712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6e5bde-89fc-45ea-b99f-88eff602c03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D7FA6E-0263-4FEF-A380-241DD1E915F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ec6e5bde-89fc-45ea-b99f-88eff602c03f"/>
    <ds:schemaRef ds:uri="http://schemas.microsoft.com/office/2006/documentManagement/types"/>
    <ds:schemaRef ds:uri="d674042a-fc08-498e-86f9-a76ef9f7121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4E0589A-A5CE-480D-B580-888DA5A7BD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DCACA7-CDF1-42C6-9FC5-151F1AD02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74042a-fc08-498e-86f9-a76ef9f71210"/>
    <ds:schemaRef ds:uri="ec6e5bde-89fc-45ea-b99f-88eff602c0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112</Words>
  <Application>Microsoft Office PowerPoint</Application>
  <PresentationFormat>Widescreen</PresentationFormat>
  <Paragraphs>29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Ratmir Mugattarov</dc:creator>
  <cp:lastModifiedBy>Ratmir Mugattarov</cp:lastModifiedBy>
  <cp:revision>9</cp:revision>
  <dcterms:created xsi:type="dcterms:W3CDTF">2019-10-16T12:22:47Z</dcterms:created>
  <dcterms:modified xsi:type="dcterms:W3CDTF">2019-10-17T12:54:14Z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0x0101009DCF8DF75DB0D6418F497A0C130E4FD1</vt:lpwstr>
  </property>
</Properties>
</file>